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  <p:sldMasterId id="2147483883" r:id="rId2"/>
  </p:sldMasterIdLst>
  <p:notesMasterIdLst>
    <p:notesMasterId r:id="rId9"/>
  </p:notesMasterIdLst>
  <p:handoutMasterIdLst>
    <p:handoutMasterId r:id="rId10"/>
  </p:handoutMasterIdLst>
  <p:sldIdLst>
    <p:sldId id="343" r:id="rId3"/>
    <p:sldId id="336" r:id="rId4"/>
    <p:sldId id="344" r:id="rId5"/>
    <p:sldId id="348" r:id="rId6"/>
    <p:sldId id="346" r:id="rId7"/>
    <p:sldId id="347" r:id="rId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1139">
          <p15:clr>
            <a:srgbClr val="A4A3A4"/>
          </p15:clr>
        </p15:guide>
        <p15:guide id="5" orient="horz" pos="323">
          <p15:clr>
            <a:srgbClr val="A4A3A4"/>
          </p15:clr>
        </p15:guide>
        <p15:guide id="6" orient="horz" pos="3793">
          <p15:clr>
            <a:srgbClr val="A4A3A4"/>
          </p15:clr>
        </p15:guide>
        <p15:guide id="7" orient="horz" pos="777">
          <p15:clr>
            <a:srgbClr val="A4A3A4"/>
          </p15:clr>
        </p15:guide>
        <p15:guide id="8" orient="horz" pos="1729">
          <p15:clr>
            <a:srgbClr val="A4A3A4"/>
          </p15:clr>
        </p15:guide>
        <p15:guide id="9" pos="2880">
          <p15:clr>
            <a:srgbClr val="A4A3A4"/>
          </p15:clr>
        </p15:guide>
        <p15:guide id="10" pos="226">
          <p15:clr>
            <a:srgbClr val="A4A3A4"/>
          </p15:clr>
        </p15:guide>
        <p15:guide id="11" pos="3991">
          <p15:clr>
            <a:srgbClr val="A4A3A4"/>
          </p15:clr>
        </p15:guide>
        <p15:guide id="12" pos="431">
          <p15:clr>
            <a:srgbClr val="A4A3A4"/>
          </p15:clr>
        </p15:guide>
        <p15:guide id="13" pos="5329">
          <p15:clr>
            <a:srgbClr val="A4A3A4"/>
          </p15:clr>
        </p15:guide>
        <p15:guide id="14" pos="295">
          <p15:clr>
            <a:srgbClr val="A4A3A4"/>
          </p15:clr>
        </p15:guide>
        <p15:guide id="15" pos="5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ONG Léonard" initials="SL" lastIdx="0" clrIdx="0">
    <p:extLst>
      <p:ext uri="{19B8F6BF-5375-455C-9EA6-DF929625EA0E}">
        <p15:presenceInfo xmlns:p15="http://schemas.microsoft.com/office/powerpoint/2012/main" userId="S-1-5-21-2480804262-113335984-2930708682-4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66C"/>
    <a:srgbClr val="D2E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087" autoAdjust="0"/>
  </p:normalViewPr>
  <p:slideViewPr>
    <p:cSldViewPr showGuides="1">
      <p:cViewPr>
        <p:scale>
          <a:sx n="125" d="100"/>
          <a:sy n="125" d="100"/>
        </p:scale>
        <p:origin x="1176" y="114"/>
      </p:cViewPr>
      <p:guideLst>
        <p:guide orient="horz" pos="2160"/>
        <p:guide orient="horz" pos="255"/>
        <p:guide orient="horz" pos="3884"/>
        <p:guide orient="horz" pos="1139"/>
        <p:guide orient="horz" pos="323"/>
        <p:guide orient="horz" pos="3793"/>
        <p:guide orient="horz" pos="777"/>
        <p:guide orient="horz" pos="1729"/>
        <p:guide pos="2880"/>
        <p:guide pos="226"/>
        <p:guide pos="3991"/>
        <p:guide pos="431"/>
        <p:guide pos="5329"/>
        <p:guide pos="295"/>
        <p:guide pos="5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4" d="100"/>
          <a:sy n="54" d="100"/>
        </p:scale>
        <p:origin x="282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D0D9C3-06EC-4E5B-8600-75F35CFED00A}" type="doc">
      <dgm:prSet loTypeId="urn:microsoft.com/office/officeart/2008/layout/HexagonCluster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E4398DE9-6810-4757-958A-39BF6AAB3A5A}">
      <dgm:prSet phldrT="[Texte]"/>
      <dgm:spPr/>
      <dgm:t>
        <a:bodyPr/>
        <a:lstStyle/>
        <a:p>
          <a:r>
            <a:rPr lang="fr-FR" dirty="0" smtClean="0"/>
            <a:t>Pour garder le contact et suivre nos actualités</a:t>
          </a:r>
          <a:endParaRPr lang="fr-FR" dirty="0"/>
        </a:p>
      </dgm:t>
    </dgm:pt>
    <dgm:pt modelId="{E7F22B7B-E78B-4FCD-B548-D329672BC5B2}" type="parTrans" cxnId="{EA4F7F68-8ADB-40F7-A734-280FFA0565E9}">
      <dgm:prSet/>
      <dgm:spPr/>
      <dgm:t>
        <a:bodyPr/>
        <a:lstStyle/>
        <a:p>
          <a:endParaRPr lang="fr-FR"/>
        </a:p>
      </dgm:t>
    </dgm:pt>
    <dgm:pt modelId="{30FF28A9-F822-4E86-8899-973C9A059DB7}" type="sibTrans" cxnId="{EA4F7F68-8ADB-40F7-A734-280FFA0565E9}">
      <dgm:prSet/>
      <dgm:spPr/>
      <dgm:t>
        <a:bodyPr/>
        <a:lstStyle/>
        <a:p>
          <a:endParaRPr lang="fr-FR"/>
        </a:p>
      </dgm:t>
    </dgm:pt>
    <dgm:pt modelId="{1360EBFC-E93A-4250-A7DF-BFEE4AA2D2C2}">
      <dgm:prSet phldrT="[Texte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fr-FR" sz="900" dirty="0" smtClean="0"/>
            <a:t>Pour découvrir nos temps forts, interviews et vidéos d’informations</a:t>
          </a:r>
          <a:endParaRPr lang="fr-FR" sz="900" dirty="0"/>
        </a:p>
      </dgm:t>
    </dgm:pt>
    <dgm:pt modelId="{F339DF6C-6371-4294-8027-4C68BF113CEE}" type="parTrans" cxnId="{6FB04B0A-5F7E-4E7F-B9D1-CEC97C380800}">
      <dgm:prSet/>
      <dgm:spPr/>
      <dgm:t>
        <a:bodyPr/>
        <a:lstStyle/>
        <a:p>
          <a:endParaRPr lang="fr-FR"/>
        </a:p>
      </dgm:t>
    </dgm:pt>
    <dgm:pt modelId="{9C191501-2A1F-47C3-909C-6D13F6AB38EA}" type="sibTrans" cxnId="{6FB04B0A-5F7E-4E7F-B9D1-CEC97C380800}">
      <dgm:prSet/>
      <dgm:spPr>
        <a:solidFill>
          <a:schemeClr val="accent3">
            <a:lumMod val="90000"/>
            <a:alpha val="9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fr-FR"/>
        </a:p>
      </dgm:t>
    </dgm:pt>
    <dgm:pt modelId="{C2ABBCC7-B5D6-43F4-A422-EC763BCEA466}">
      <dgm:prSet phldrT="[Texte]" custT="1"/>
      <dgm:spPr>
        <a:ln>
          <a:solidFill>
            <a:schemeClr val="tx2"/>
          </a:solidFill>
        </a:ln>
      </dgm:spPr>
      <dgm:t>
        <a:bodyPr/>
        <a:lstStyle/>
        <a:p>
          <a:r>
            <a:rPr lang="fr-FR" sz="1000" dirty="0" smtClean="0"/>
            <a:t>Pour vous informer sur les tendances et nos événements</a:t>
          </a:r>
          <a:endParaRPr lang="fr-FR" sz="1000" dirty="0"/>
        </a:p>
      </dgm:t>
    </dgm:pt>
    <dgm:pt modelId="{31CAEB79-291E-49F4-9CA3-C88CC58E56FD}" type="parTrans" cxnId="{EB693FFA-72F5-4F32-8F69-2B11046162AF}">
      <dgm:prSet/>
      <dgm:spPr/>
      <dgm:t>
        <a:bodyPr/>
        <a:lstStyle/>
        <a:p>
          <a:endParaRPr lang="fr-FR"/>
        </a:p>
      </dgm:t>
    </dgm:pt>
    <dgm:pt modelId="{9BFAD66F-ED10-42E0-A489-9FE8B1E4A5D2}" type="sibTrans" cxnId="{EB693FFA-72F5-4F32-8F69-2B11046162AF}">
      <dgm:prSet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endParaRPr lang="fr-FR"/>
        </a:p>
      </dgm:t>
    </dgm:pt>
    <dgm:pt modelId="{579252F8-2735-472A-83E6-10211DE83EB3}">
      <dgm:prSet phldrT="[Texte]"/>
      <dgm:spPr>
        <a:ln>
          <a:solidFill>
            <a:schemeClr val="accent2"/>
          </a:solidFill>
        </a:ln>
      </dgm:spPr>
      <dgm:t>
        <a:bodyPr/>
        <a:lstStyle/>
        <a:p>
          <a:r>
            <a:rPr lang="fr-FR" dirty="0" smtClean="0"/>
            <a:t>Pour rester connecté à notre communauté</a:t>
          </a:r>
          <a:endParaRPr lang="fr-FR" dirty="0"/>
        </a:p>
      </dgm:t>
    </dgm:pt>
    <dgm:pt modelId="{A51EE3F0-F320-4638-A58E-9B90CCB2E1F4}" type="parTrans" cxnId="{05089427-0073-4738-BFC7-68EF826112D5}">
      <dgm:prSet/>
      <dgm:spPr/>
      <dgm:t>
        <a:bodyPr/>
        <a:lstStyle/>
        <a:p>
          <a:endParaRPr lang="fr-FR"/>
        </a:p>
      </dgm:t>
    </dgm:pt>
    <dgm:pt modelId="{8AACE5EB-0BFA-49AD-91EB-04D552E27FBE}" type="sibTrans" cxnId="{05089427-0073-4738-BFC7-68EF826112D5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endParaRPr lang="fr-FR"/>
        </a:p>
      </dgm:t>
    </dgm:pt>
    <dgm:pt modelId="{F314481B-76F3-468C-A819-B614265377D8}" type="pres">
      <dgm:prSet presAssocID="{6AD0D9C3-06EC-4E5B-8600-75F35CFED00A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518D9F4E-20A8-42F8-BDD6-F70C46DF7E38}" type="pres">
      <dgm:prSet presAssocID="{E4398DE9-6810-4757-958A-39BF6AAB3A5A}" presName="text1" presStyleCnt="0"/>
      <dgm:spPr/>
    </dgm:pt>
    <dgm:pt modelId="{A6F49455-3833-4CDF-97AD-7E8C51A8F303}" type="pres">
      <dgm:prSet presAssocID="{E4398DE9-6810-4757-958A-39BF6AAB3A5A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61E8D7-C9F5-4E4B-A758-73FF30ACFCF2}" type="pres">
      <dgm:prSet presAssocID="{E4398DE9-6810-4757-958A-39BF6AAB3A5A}" presName="textaccent1" presStyleCnt="0"/>
      <dgm:spPr/>
    </dgm:pt>
    <dgm:pt modelId="{B3DF3C27-4E98-45F6-B005-0419EEDA59FD}" type="pres">
      <dgm:prSet presAssocID="{E4398DE9-6810-4757-958A-39BF6AAB3A5A}" presName="accentRepeatNode" presStyleLbl="solidAlignAcc1" presStyleIdx="0" presStyleCnt="8"/>
      <dgm:spPr/>
    </dgm:pt>
    <dgm:pt modelId="{57285793-0CDE-4FF6-90F3-F339D9F19329}" type="pres">
      <dgm:prSet presAssocID="{30FF28A9-F822-4E86-8899-973C9A059DB7}" presName="image1" presStyleCnt="0"/>
      <dgm:spPr/>
    </dgm:pt>
    <dgm:pt modelId="{596A3E86-8525-4D3B-931A-C5205A9F6C97}" type="pres">
      <dgm:prSet presAssocID="{30FF28A9-F822-4E86-8899-973C9A059DB7}" presName="imageRepeatNode" presStyleLbl="alignAcc1" presStyleIdx="0" presStyleCnt="4"/>
      <dgm:spPr/>
      <dgm:t>
        <a:bodyPr/>
        <a:lstStyle/>
        <a:p>
          <a:endParaRPr lang="fr-FR"/>
        </a:p>
      </dgm:t>
    </dgm:pt>
    <dgm:pt modelId="{F73101EE-DC13-489A-8141-CE552189CB85}" type="pres">
      <dgm:prSet presAssocID="{30FF28A9-F822-4E86-8899-973C9A059DB7}" presName="imageaccent1" presStyleCnt="0"/>
      <dgm:spPr/>
    </dgm:pt>
    <dgm:pt modelId="{17D9A242-1AFC-41AC-99F6-D676BD3CDFB0}" type="pres">
      <dgm:prSet presAssocID="{30FF28A9-F822-4E86-8899-973C9A059DB7}" presName="accentRepeatNode" presStyleLbl="solidAlignAcc1" presStyleIdx="1" presStyleCnt="8"/>
      <dgm:spPr/>
    </dgm:pt>
    <dgm:pt modelId="{020D4C6E-B636-4F4C-8FCC-F5866A3B1265}" type="pres">
      <dgm:prSet presAssocID="{1360EBFC-E93A-4250-A7DF-BFEE4AA2D2C2}" presName="text2" presStyleCnt="0"/>
      <dgm:spPr/>
    </dgm:pt>
    <dgm:pt modelId="{B12C8563-821D-435C-BAEF-CE944096005F}" type="pres">
      <dgm:prSet presAssocID="{1360EBFC-E93A-4250-A7DF-BFEE4AA2D2C2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EF7463-E5C1-4CEB-80C2-2D6C6E0DD95B}" type="pres">
      <dgm:prSet presAssocID="{1360EBFC-E93A-4250-A7DF-BFEE4AA2D2C2}" presName="textaccent2" presStyleCnt="0"/>
      <dgm:spPr/>
    </dgm:pt>
    <dgm:pt modelId="{7587787B-B355-488E-B417-F44D3E56650D}" type="pres">
      <dgm:prSet presAssocID="{1360EBFC-E93A-4250-A7DF-BFEE4AA2D2C2}" presName="accentRepeatNode" presStyleLbl="solidAlignAcc1" presStyleIdx="2" presStyleCnt="8"/>
      <dgm:spPr>
        <a:ln>
          <a:solidFill>
            <a:schemeClr val="accent3">
              <a:lumMod val="50000"/>
            </a:schemeClr>
          </a:solidFill>
        </a:ln>
      </dgm:spPr>
    </dgm:pt>
    <dgm:pt modelId="{A4FDB25F-D723-4D83-8D84-B7D95DF0BA50}" type="pres">
      <dgm:prSet presAssocID="{9C191501-2A1F-47C3-909C-6D13F6AB38EA}" presName="image2" presStyleCnt="0"/>
      <dgm:spPr/>
    </dgm:pt>
    <dgm:pt modelId="{BECCB43F-2541-4FDA-9279-E713116D881E}" type="pres">
      <dgm:prSet presAssocID="{9C191501-2A1F-47C3-909C-6D13F6AB38EA}" presName="imageRepeatNode" presStyleLbl="alignAcc1" presStyleIdx="1" presStyleCnt="4"/>
      <dgm:spPr/>
      <dgm:t>
        <a:bodyPr/>
        <a:lstStyle/>
        <a:p>
          <a:endParaRPr lang="fr-FR"/>
        </a:p>
      </dgm:t>
    </dgm:pt>
    <dgm:pt modelId="{E2B4A1F7-C585-4316-BF87-F6918E3F4504}" type="pres">
      <dgm:prSet presAssocID="{9C191501-2A1F-47C3-909C-6D13F6AB38EA}" presName="imageaccent2" presStyleCnt="0"/>
      <dgm:spPr/>
    </dgm:pt>
    <dgm:pt modelId="{6F7D09DF-9BB2-4867-A39E-E31BB3EFD394}" type="pres">
      <dgm:prSet presAssocID="{9C191501-2A1F-47C3-909C-6D13F6AB38EA}" presName="accentRepeatNode" presStyleLbl="solidAlignAcc1" presStyleIdx="3" presStyleCnt="8"/>
      <dgm:spPr>
        <a:ln>
          <a:solidFill>
            <a:schemeClr val="accent3">
              <a:lumMod val="50000"/>
            </a:schemeClr>
          </a:solidFill>
        </a:ln>
      </dgm:spPr>
    </dgm:pt>
    <dgm:pt modelId="{01FB41DB-8E5B-4C5A-A5CE-236C9EB26357}" type="pres">
      <dgm:prSet presAssocID="{C2ABBCC7-B5D6-43F4-A422-EC763BCEA466}" presName="text3" presStyleCnt="0"/>
      <dgm:spPr/>
    </dgm:pt>
    <dgm:pt modelId="{ED6CF6CC-DD95-42C3-B759-6421980F0D3A}" type="pres">
      <dgm:prSet presAssocID="{C2ABBCC7-B5D6-43F4-A422-EC763BCEA466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22E60F-21EF-4346-AE2C-646CA095147F}" type="pres">
      <dgm:prSet presAssocID="{C2ABBCC7-B5D6-43F4-A422-EC763BCEA466}" presName="textaccent3" presStyleCnt="0"/>
      <dgm:spPr/>
    </dgm:pt>
    <dgm:pt modelId="{E1C131FA-15A1-4441-94BB-C2D19C7DF776}" type="pres">
      <dgm:prSet presAssocID="{C2ABBCC7-B5D6-43F4-A422-EC763BCEA466}" presName="accentRepeatNode" presStyleLbl="solidAlignAcc1" presStyleIdx="4" presStyleCnt="8"/>
      <dgm:spPr>
        <a:ln>
          <a:solidFill>
            <a:schemeClr val="tx2"/>
          </a:solidFill>
        </a:ln>
      </dgm:spPr>
    </dgm:pt>
    <dgm:pt modelId="{9676F437-EF36-45B2-B194-37DD9EBBCA2E}" type="pres">
      <dgm:prSet presAssocID="{9BFAD66F-ED10-42E0-A489-9FE8B1E4A5D2}" presName="image3" presStyleCnt="0"/>
      <dgm:spPr/>
    </dgm:pt>
    <dgm:pt modelId="{261C8C57-23A1-41D0-9A08-AF3896EAEA78}" type="pres">
      <dgm:prSet presAssocID="{9BFAD66F-ED10-42E0-A489-9FE8B1E4A5D2}" presName="imageRepeatNode" presStyleLbl="alignAcc1" presStyleIdx="2" presStyleCnt="4"/>
      <dgm:spPr/>
      <dgm:t>
        <a:bodyPr/>
        <a:lstStyle/>
        <a:p>
          <a:endParaRPr lang="fr-FR"/>
        </a:p>
      </dgm:t>
    </dgm:pt>
    <dgm:pt modelId="{E0FF902E-CB56-4841-B1C6-43B1E44B6BF0}" type="pres">
      <dgm:prSet presAssocID="{9BFAD66F-ED10-42E0-A489-9FE8B1E4A5D2}" presName="imageaccent3" presStyleCnt="0"/>
      <dgm:spPr/>
    </dgm:pt>
    <dgm:pt modelId="{6E6E609D-0EB7-440A-817C-CA3F875A095A}" type="pres">
      <dgm:prSet presAssocID="{9BFAD66F-ED10-42E0-A489-9FE8B1E4A5D2}" presName="accentRepeatNode" presStyleLbl="solidAlignAcc1" presStyleIdx="5" presStyleCnt="8"/>
      <dgm:spPr>
        <a:ln>
          <a:solidFill>
            <a:schemeClr val="tx2"/>
          </a:solidFill>
        </a:ln>
      </dgm:spPr>
    </dgm:pt>
    <dgm:pt modelId="{824D7947-2448-4D83-B444-87CA342FEAB6}" type="pres">
      <dgm:prSet presAssocID="{579252F8-2735-472A-83E6-10211DE83EB3}" presName="text4" presStyleCnt="0"/>
      <dgm:spPr/>
    </dgm:pt>
    <dgm:pt modelId="{8DB2830A-F0DF-476E-B274-5BBD41952500}" type="pres">
      <dgm:prSet presAssocID="{579252F8-2735-472A-83E6-10211DE83EB3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EE60FF-814D-49EC-B33D-E960E7C483A3}" type="pres">
      <dgm:prSet presAssocID="{579252F8-2735-472A-83E6-10211DE83EB3}" presName="textaccent4" presStyleCnt="0"/>
      <dgm:spPr/>
    </dgm:pt>
    <dgm:pt modelId="{219EE40E-A2C4-448E-B5E2-04E251878EA1}" type="pres">
      <dgm:prSet presAssocID="{579252F8-2735-472A-83E6-10211DE83EB3}" presName="accentRepeatNode" presStyleLbl="solidAlignAcc1" presStyleIdx="6" presStyleCnt="8"/>
      <dgm:spPr>
        <a:ln>
          <a:solidFill>
            <a:schemeClr val="accent2"/>
          </a:solidFill>
        </a:ln>
      </dgm:spPr>
    </dgm:pt>
    <dgm:pt modelId="{B1C8554A-D915-46FE-86FD-CECB866D8A8B}" type="pres">
      <dgm:prSet presAssocID="{8AACE5EB-0BFA-49AD-91EB-04D552E27FBE}" presName="image4" presStyleCnt="0"/>
      <dgm:spPr/>
    </dgm:pt>
    <dgm:pt modelId="{86B78E01-0A4A-4183-8863-C634F1A85CD4}" type="pres">
      <dgm:prSet presAssocID="{8AACE5EB-0BFA-49AD-91EB-04D552E27FBE}" presName="imageRepeatNode" presStyleLbl="alignAcc1" presStyleIdx="3" presStyleCnt="4"/>
      <dgm:spPr/>
      <dgm:t>
        <a:bodyPr/>
        <a:lstStyle/>
        <a:p>
          <a:endParaRPr lang="fr-FR"/>
        </a:p>
      </dgm:t>
    </dgm:pt>
    <dgm:pt modelId="{C1ECFBB7-37FE-490B-A885-62AF9298148D}" type="pres">
      <dgm:prSet presAssocID="{8AACE5EB-0BFA-49AD-91EB-04D552E27FBE}" presName="imageaccent4" presStyleCnt="0"/>
      <dgm:spPr/>
    </dgm:pt>
    <dgm:pt modelId="{462B40BD-A280-43D9-BD47-C55BF6DB2076}" type="pres">
      <dgm:prSet presAssocID="{8AACE5EB-0BFA-49AD-91EB-04D552E27FBE}" presName="accentRepeatNode" presStyleLbl="solidAlignAcc1" presStyleIdx="7" presStyleCnt="8"/>
      <dgm:spPr>
        <a:ln>
          <a:solidFill>
            <a:schemeClr val="accent2"/>
          </a:solidFill>
        </a:ln>
      </dgm:spPr>
    </dgm:pt>
  </dgm:ptLst>
  <dgm:cxnLst>
    <dgm:cxn modelId="{EB693FFA-72F5-4F32-8F69-2B11046162AF}" srcId="{6AD0D9C3-06EC-4E5B-8600-75F35CFED00A}" destId="{C2ABBCC7-B5D6-43F4-A422-EC763BCEA466}" srcOrd="2" destOrd="0" parTransId="{31CAEB79-291E-49F4-9CA3-C88CC58E56FD}" sibTransId="{9BFAD66F-ED10-42E0-A489-9FE8B1E4A5D2}"/>
    <dgm:cxn modelId="{69F5A5D8-307D-45F0-8593-55CF3CF820CF}" type="presOf" srcId="{C2ABBCC7-B5D6-43F4-A422-EC763BCEA466}" destId="{ED6CF6CC-DD95-42C3-B759-6421980F0D3A}" srcOrd="0" destOrd="0" presId="urn:microsoft.com/office/officeart/2008/layout/HexagonCluster"/>
    <dgm:cxn modelId="{6AC965D1-ED87-475B-A2FF-523B90469194}" type="presOf" srcId="{E4398DE9-6810-4757-958A-39BF6AAB3A5A}" destId="{A6F49455-3833-4CDF-97AD-7E8C51A8F303}" srcOrd="0" destOrd="0" presId="urn:microsoft.com/office/officeart/2008/layout/HexagonCluster"/>
    <dgm:cxn modelId="{B696947F-9385-44CD-BF55-918CC1CBC32B}" type="presOf" srcId="{579252F8-2735-472A-83E6-10211DE83EB3}" destId="{8DB2830A-F0DF-476E-B274-5BBD41952500}" srcOrd="0" destOrd="0" presId="urn:microsoft.com/office/officeart/2008/layout/HexagonCluster"/>
    <dgm:cxn modelId="{96A9A3E2-2EDA-47BF-89DE-B430B991DB31}" type="presOf" srcId="{9C191501-2A1F-47C3-909C-6D13F6AB38EA}" destId="{BECCB43F-2541-4FDA-9279-E713116D881E}" srcOrd="0" destOrd="0" presId="urn:microsoft.com/office/officeart/2008/layout/HexagonCluster"/>
    <dgm:cxn modelId="{A9CDD1EA-A546-4BFF-9F4E-2C23AB01FE7D}" type="presOf" srcId="{30FF28A9-F822-4E86-8899-973C9A059DB7}" destId="{596A3E86-8525-4D3B-931A-C5205A9F6C97}" srcOrd="0" destOrd="0" presId="urn:microsoft.com/office/officeart/2008/layout/HexagonCluster"/>
    <dgm:cxn modelId="{F726C8DB-EAE3-41F4-9017-0D7968C2C60D}" type="presOf" srcId="{1360EBFC-E93A-4250-A7DF-BFEE4AA2D2C2}" destId="{B12C8563-821D-435C-BAEF-CE944096005F}" srcOrd="0" destOrd="0" presId="urn:microsoft.com/office/officeart/2008/layout/HexagonCluster"/>
    <dgm:cxn modelId="{05089427-0073-4738-BFC7-68EF826112D5}" srcId="{6AD0D9C3-06EC-4E5B-8600-75F35CFED00A}" destId="{579252F8-2735-472A-83E6-10211DE83EB3}" srcOrd="3" destOrd="0" parTransId="{A51EE3F0-F320-4638-A58E-9B90CCB2E1F4}" sibTransId="{8AACE5EB-0BFA-49AD-91EB-04D552E27FBE}"/>
    <dgm:cxn modelId="{6FB04B0A-5F7E-4E7F-B9D1-CEC97C380800}" srcId="{6AD0D9C3-06EC-4E5B-8600-75F35CFED00A}" destId="{1360EBFC-E93A-4250-A7DF-BFEE4AA2D2C2}" srcOrd="1" destOrd="0" parTransId="{F339DF6C-6371-4294-8027-4C68BF113CEE}" sibTransId="{9C191501-2A1F-47C3-909C-6D13F6AB38EA}"/>
    <dgm:cxn modelId="{EFB80653-BE4F-48E9-9BE8-39D1308C890E}" type="presOf" srcId="{9BFAD66F-ED10-42E0-A489-9FE8B1E4A5D2}" destId="{261C8C57-23A1-41D0-9A08-AF3896EAEA78}" srcOrd="0" destOrd="0" presId="urn:microsoft.com/office/officeart/2008/layout/HexagonCluster"/>
    <dgm:cxn modelId="{EA4F7F68-8ADB-40F7-A734-280FFA0565E9}" srcId="{6AD0D9C3-06EC-4E5B-8600-75F35CFED00A}" destId="{E4398DE9-6810-4757-958A-39BF6AAB3A5A}" srcOrd="0" destOrd="0" parTransId="{E7F22B7B-E78B-4FCD-B548-D329672BC5B2}" sibTransId="{30FF28A9-F822-4E86-8899-973C9A059DB7}"/>
    <dgm:cxn modelId="{C3AC5611-0613-427D-9B7F-DF656F3E560A}" type="presOf" srcId="{8AACE5EB-0BFA-49AD-91EB-04D552E27FBE}" destId="{86B78E01-0A4A-4183-8863-C634F1A85CD4}" srcOrd="0" destOrd="0" presId="urn:microsoft.com/office/officeart/2008/layout/HexagonCluster"/>
    <dgm:cxn modelId="{467D2A91-4CEB-40EB-956C-40557FC67357}" type="presOf" srcId="{6AD0D9C3-06EC-4E5B-8600-75F35CFED00A}" destId="{F314481B-76F3-468C-A819-B614265377D8}" srcOrd="0" destOrd="0" presId="urn:microsoft.com/office/officeart/2008/layout/HexagonCluster"/>
    <dgm:cxn modelId="{61443AC8-9686-426A-8EE1-2F6D79556389}" type="presParOf" srcId="{F314481B-76F3-468C-A819-B614265377D8}" destId="{518D9F4E-20A8-42F8-BDD6-F70C46DF7E38}" srcOrd="0" destOrd="0" presId="urn:microsoft.com/office/officeart/2008/layout/HexagonCluster"/>
    <dgm:cxn modelId="{EA5C867E-ED78-4142-AFFA-BD12B7227819}" type="presParOf" srcId="{518D9F4E-20A8-42F8-BDD6-F70C46DF7E38}" destId="{A6F49455-3833-4CDF-97AD-7E8C51A8F303}" srcOrd="0" destOrd="0" presId="urn:microsoft.com/office/officeart/2008/layout/HexagonCluster"/>
    <dgm:cxn modelId="{A2F132FF-69D0-4AFB-9732-0EFEB13A9519}" type="presParOf" srcId="{F314481B-76F3-468C-A819-B614265377D8}" destId="{2261E8D7-C9F5-4E4B-A758-73FF30ACFCF2}" srcOrd="1" destOrd="0" presId="urn:microsoft.com/office/officeart/2008/layout/HexagonCluster"/>
    <dgm:cxn modelId="{6A648402-010F-4499-A7DA-202990C9F113}" type="presParOf" srcId="{2261E8D7-C9F5-4E4B-A758-73FF30ACFCF2}" destId="{B3DF3C27-4E98-45F6-B005-0419EEDA59FD}" srcOrd="0" destOrd="0" presId="urn:microsoft.com/office/officeart/2008/layout/HexagonCluster"/>
    <dgm:cxn modelId="{E6EAD98A-4584-4F8D-8EEB-A6187C2F5836}" type="presParOf" srcId="{F314481B-76F3-468C-A819-B614265377D8}" destId="{57285793-0CDE-4FF6-90F3-F339D9F19329}" srcOrd="2" destOrd="0" presId="urn:microsoft.com/office/officeart/2008/layout/HexagonCluster"/>
    <dgm:cxn modelId="{72C235EE-A715-4851-BD13-265B6A5A25A8}" type="presParOf" srcId="{57285793-0CDE-4FF6-90F3-F339D9F19329}" destId="{596A3E86-8525-4D3B-931A-C5205A9F6C97}" srcOrd="0" destOrd="0" presId="urn:microsoft.com/office/officeart/2008/layout/HexagonCluster"/>
    <dgm:cxn modelId="{1A71FB9E-7F21-49B9-A4A4-E245C1FCE905}" type="presParOf" srcId="{F314481B-76F3-468C-A819-B614265377D8}" destId="{F73101EE-DC13-489A-8141-CE552189CB85}" srcOrd="3" destOrd="0" presId="urn:microsoft.com/office/officeart/2008/layout/HexagonCluster"/>
    <dgm:cxn modelId="{B296F6EF-BB0A-41B9-846F-58A095780D03}" type="presParOf" srcId="{F73101EE-DC13-489A-8141-CE552189CB85}" destId="{17D9A242-1AFC-41AC-99F6-D676BD3CDFB0}" srcOrd="0" destOrd="0" presId="urn:microsoft.com/office/officeart/2008/layout/HexagonCluster"/>
    <dgm:cxn modelId="{F25FC2CA-3A9B-4726-96AD-4D0BA457A05C}" type="presParOf" srcId="{F314481B-76F3-468C-A819-B614265377D8}" destId="{020D4C6E-B636-4F4C-8FCC-F5866A3B1265}" srcOrd="4" destOrd="0" presId="urn:microsoft.com/office/officeart/2008/layout/HexagonCluster"/>
    <dgm:cxn modelId="{53B0E5C3-71D3-4178-9628-A1681A6EBD1D}" type="presParOf" srcId="{020D4C6E-B636-4F4C-8FCC-F5866A3B1265}" destId="{B12C8563-821D-435C-BAEF-CE944096005F}" srcOrd="0" destOrd="0" presId="urn:microsoft.com/office/officeart/2008/layout/HexagonCluster"/>
    <dgm:cxn modelId="{972FC08A-8167-47BB-9786-9098FA69A3D1}" type="presParOf" srcId="{F314481B-76F3-468C-A819-B614265377D8}" destId="{BCEF7463-E5C1-4CEB-80C2-2D6C6E0DD95B}" srcOrd="5" destOrd="0" presId="urn:microsoft.com/office/officeart/2008/layout/HexagonCluster"/>
    <dgm:cxn modelId="{E5A8E303-2B4A-4E86-9D80-5CC5D150346C}" type="presParOf" srcId="{BCEF7463-E5C1-4CEB-80C2-2D6C6E0DD95B}" destId="{7587787B-B355-488E-B417-F44D3E56650D}" srcOrd="0" destOrd="0" presId="urn:microsoft.com/office/officeart/2008/layout/HexagonCluster"/>
    <dgm:cxn modelId="{58B4F17E-EFFC-4F3D-997B-F2C112E41399}" type="presParOf" srcId="{F314481B-76F3-468C-A819-B614265377D8}" destId="{A4FDB25F-D723-4D83-8D84-B7D95DF0BA50}" srcOrd="6" destOrd="0" presId="urn:microsoft.com/office/officeart/2008/layout/HexagonCluster"/>
    <dgm:cxn modelId="{9953F698-9FE1-411F-952D-CB028BDBA7B0}" type="presParOf" srcId="{A4FDB25F-D723-4D83-8D84-B7D95DF0BA50}" destId="{BECCB43F-2541-4FDA-9279-E713116D881E}" srcOrd="0" destOrd="0" presId="urn:microsoft.com/office/officeart/2008/layout/HexagonCluster"/>
    <dgm:cxn modelId="{FDA4FF22-8AD7-4479-92B9-4891B7A830C0}" type="presParOf" srcId="{F314481B-76F3-468C-A819-B614265377D8}" destId="{E2B4A1F7-C585-4316-BF87-F6918E3F4504}" srcOrd="7" destOrd="0" presId="urn:microsoft.com/office/officeart/2008/layout/HexagonCluster"/>
    <dgm:cxn modelId="{F0035AE9-A029-4E86-B955-42C0B38D29DB}" type="presParOf" srcId="{E2B4A1F7-C585-4316-BF87-F6918E3F4504}" destId="{6F7D09DF-9BB2-4867-A39E-E31BB3EFD394}" srcOrd="0" destOrd="0" presId="urn:microsoft.com/office/officeart/2008/layout/HexagonCluster"/>
    <dgm:cxn modelId="{EA1EE09F-3ED0-4EB0-B258-A57997884895}" type="presParOf" srcId="{F314481B-76F3-468C-A819-B614265377D8}" destId="{01FB41DB-8E5B-4C5A-A5CE-236C9EB26357}" srcOrd="8" destOrd="0" presId="urn:microsoft.com/office/officeart/2008/layout/HexagonCluster"/>
    <dgm:cxn modelId="{D3F828E7-59B5-4114-9958-314F715B14F3}" type="presParOf" srcId="{01FB41DB-8E5B-4C5A-A5CE-236C9EB26357}" destId="{ED6CF6CC-DD95-42C3-B759-6421980F0D3A}" srcOrd="0" destOrd="0" presId="urn:microsoft.com/office/officeart/2008/layout/HexagonCluster"/>
    <dgm:cxn modelId="{C56B27F5-8350-4567-AA5F-9E9102334438}" type="presParOf" srcId="{F314481B-76F3-468C-A819-B614265377D8}" destId="{7222E60F-21EF-4346-AE2C-646CA095147F}" srcOrd="9" destOrd="0" presId="urn:microsoft.com/office/officeart/2008/layout/HexagonCluster"/>
    <dgm:cxn modelId="{11A4D7A0-682B-41FE-B359-62D61798393F}" type="presParOf" srcId="{7222E60F-21EF-4346-AE2C-646CA095147F}" destId="{E1C131FA-15A1-4441-94BB-C2D19C7DF776}" srcOrd="0" destOrd="0" presId="urn:microsoft.com/office/officeart/2008/layout/HexagonCluster"/>
    <dgm:cxn modelId="{E438D6E8-D300-42BC-AB91-BC7E1A7948B2}" type="presParOf" srcId="{F314481B-76F3-468C-A819-B614265377D8}" destId="{9676F437-EF36-45B2-B194-37DD9EBBCA2E}" srcOrd="10" destOrd="0" presId="urn:microsoft.com/office/officeart/2008/layout/HexagonCluster"/>
    <dgm:cxn modelId="{2842016B-4B3B-43D3-86FF-9F833D3926F4}" type="presParOf" srcId="{9676F437-EF36-45B2-B194-37DD9EBBCA2E}" destId="{261C8C57-23A1-41D0-9A08-AF3896EAEA78}" srcOrd="0" destOrd="0" presId="urn:microsoft.com/office/officeart/2008/layout/HexagonCluster"/>
    <dgm:cxn modelId="{0055F158-AEC3-4270-A37E-E5C4555B1F46}" type="presParOf" srcId="{F314481B-76F3-468C-A819-B614265377D8}" destId="{E0FF902E-CB56-4841-B1C6-43B1E44B6BF0}" srcOrd="11" destOrd="0" presId="urn:microsoft.com/office/officeart/2008/layout/HexagonCluster"/>
    <dgm:cxn modelId="{EEC7DF2B-C14D-451C-9BF6-896D80D3F808}" type="presParOf" srcId="{E0FF902E-CB56-4841-B1C6-43B1E44B6BF0}" destId="{6E6E609D-0EB7-440A-817C-CA3F875A095A}" srcOrd="0" destOrd="0" presId="urn:microsoft.com/office/officeart/2008/layout/HexagonCluster"/>
    <dgm:cxn modelId="{3091D140-0090-476B-959F-7EFB7D43ACB6}" type="presParOf" srcId="{F314481B-76F3-468C-A819-B614265377D8}" destId="{824D7947-2448-4D83-B444-87CA342FEAB6}" srcOrd="12" destOrd="0" presId="urn:microsoft.com/office/officeart/2008/layout/HexagonCluster"/>
    <dgm:cxn modelId="{10CDA0F4-CF5E-4A1E-B676-646BAD5CDD20}" type="presParOf" srcId="{824D7947-2448-4D83-B444-87CA342FEAB6}" destId="{8DB2830A-F0DF-476E-B274-5BBD41952500}" srcOrd="0" destOrd="0" presId="urn:microsoft.com/office/officeart/2008/layout/HexagonCluster"/>
    <dgm:cxn modelId="{83696126-DD8C-46D7-8735-541A10BC5A2D}" type="presParOf" srcId="{F314481B-76F3-468C-A819-B614265377D8}" destId="{1BEE60FF-814D-49EC-B33D-E960E7C483A3}" srcOrd="13" destOrd="0" presId="urn:microsoft.com/office/officeart/2008/layout/HexagonCluster"/>
    <dgm:cxn modelId="{2F4BF58C-39DD-4C7C-ABB6-1EE85E384981}" type="presParOf" srcId="{1BEE60FF-814D-49EC-B33D-E960E7C483A3}" destId="{219EE40E-A2C4-448E-B5E2-04E251878EA1}" srcOrd="0" destOrd="0" presId="urn:microsoft.com/office/officeart/2008/layout/HexagonCluster"/>
    <dgm:cxn modelId="{38AD5FE9-46A4-4355-9CC0-F0B8CF1209EE}" type="presParOf" srcId="{F314481B-76F3-468C-A819-B614265377D8}" destId="{B1C8554A-D915-46FE-86FD-CECB866D8A8B}" srcOrd="14" destOrd="0" presId="urn:microsoft.com/office/officeart/2008/layout/HexagonCluster"/>
    <dgm:cxn modelId="{5C7E4AFC-D62A-4ED9-8A20-AE303F3CB91F}" type="presParOf" srcId="{B1C8554A-D915-46FE-86FD-CECB866D8A8B}" destId="{86B78E01-0A4A-4183-8863-C634F1A85CD4}" srcOrd="0" destOrd="0" presId="urn:microsoft.com/office/officeart/2008/layout/HexagonCluster"/>
    <dgm:cxn modelId="{FD4E7E97-FEAE-472D-B3DD-714286F4D43B}" type="presParOf" srcId="{F314481B-76F3-468C-A819-B614265377D8}" destId="{C1ECFBB7-37FE-490B-A885-62AF9298148D}" srcOrd="15" destOrd="0" presId="urn:microsoft.com/office/officeart/2008/layout/HexagonCluster"/>
    <dgm:cxn modelId="{DCE19801-1F18-4FF4-ABFB-9C5370813CFB}" type="presParOf" srcId="{C1ECFBB7-37FE-490B-A885-62AF9298148D}" destId="{462B40BD-A280-43D9-BD47-C55BF6DB207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49455-3833-4CDF-97AD-7E8C51A8F303}">
      <dsp:nvSpPr>
        <dsp:cNvPr id="0" name=""/>
        <dsp:cNvSpPr/>
      </dsp:nvSpPr>
      <dsp:spPr>
        <a:xfrm>
          <a:off x="951926" y="1860153"/>
          <a:ext cx="1121366" cy="9625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Pour garder le contact et suivre nos actualités</a:t>
          </a:r>
          <a:endParaRPr lang="fr-FR" sz="1100" kern="1200" dirty="0"/>
        </a:p>
      </dsp:txBody>
      <dsp:txXfrm>
        <a:off x="1125587" y="2009221"/>
        <a:ext cx="774044" cy="664428"/>
      </dsp:txXfrm>
    </dsp:sp>
    <dsp:sp modelId="{B3DF3C27-4E98-45F6-B005-0419EEDA59FD}">
      <dsp:nvSpPr>
        <dsp:cNvPr id="0" name=""/>
        <dsp:cNvSpPr/>
      </dsp:nvSpPr>
      <dsp:spPr>
        <a:xfrm>
          <a:off x="987000" y="2285501"/>
          <a:ext cx="130908" cy="1128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A3E86-8525-4D3B-931A-C5205A9F6C97}">
      <dsp:nvSpPr>
        <dsp:cNvPr id="0" name=""/>
        <dsp:cNvSpPr/>
      </dsp:nvSpPr>
      <dsp:spPr>
        <a:xfrm>
          <a:off x="0" y="1336920"/>
          <a:ext cx="1121366" cy="962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9A242-1AFC-41AC-99F6-D676BD3CDFB0}">
      <dsp:nvSpPr>
        <dsp:cNvPr id="0" name=""/>
        <dsp:cNvSpPr/>
      </dsp:nvSpPr>
      <dsp:spPr>
        <a:xfrm>
          <a:off x="759269" y="2166007"/>
          <a:ext cx="130908" cy="1128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C8563-821D-435C-BAEF-CE944096005F}">
      <dsp:nvSpPr>
        <dsp:cNvPr id="0" name=""/>
        <dsp:cNvSpPr/>
      </dsp:nvSpPr>
      <dsp:spPr>
        <a:xfrm>
          <a:off x="1902865" y="1329547"/>
          <a:ext cx="1121366" cy="9625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Pour découvrir nos temps forts, interviews et vidéos d’informations</a:t>
          </a:r>
          <a:endParaRPr lang="fr-FR" sz="900" kern="1200" dirty="0"/>
        </a:p>
      </dsp:txBody>
      <dsp:txXfrm>
        <a:off x="2076526" y="1478615"/>
        <a:ext cx="774044" cy="664428"/>
      </dsp:txXfrm>
    </dsp:sp>
    <dsp:sp modelId="{7587787B-B355-488E-B417-F44D3E56650D}">
      <dsp:nvSpPr>
        <dsp:cNvPr id="0" name=""/>
        <dsp:cNvSpPr/>
      </dsp:nvSpPr>
      <dsp:spPr>
        <a:xfrm>
          <a:off x="2671026" y="2157617"/>
          <a:ext cx="130908" cy="1128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CB43F-2541-4FDA-9279-E713116D881E}">
      <dsp:nvSpPr>
        <dsp:cNvPr id="0" name=""/>
        <dsp:cNvSpPr/>
      </dsp:nvSpPr>
      <dsp:spPr>
        <a:xfrm>
          <a:off x="2858744" y="1858627"/>
          <a:ext cx="1121366" cy="96256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90000"/>
            <a:alpha val="9000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D09DF-9BB2-4867-A39E-E31BB3EFD394}">
      <dsp:nvSpPr>
        <dsp:cNvPr id="0" name=""/>
        <dsp:cNvSpPr/>
      </dsp:nvSpPr>
      <dsp:spPr>
        <a:xfrm>
          <a:off x="2884432" y="2289823"/>
          <a:ext cx="130908" cy="1128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CF6CC-DD95-42C3-B759-6421980F0D3A}">
      <dsp:nvSpPr>
        <dsp:cNvPr id="0" name=""/>
        <dsp:cNvSpPr/>
      </dsp:nvSpPr>
      <dsp:spPr>
        <a:xfrm>
          <a:off x="951926" y="810892"/>
          <a:ext cx="1121366" cy="9625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Pour vous informer sur les tendances et nos événements</a:t>
          </a:r>
          <a:endParaRPr lang="fr-FR" sz="1000" kern="1200" dirty="0"/>
        </a:p>
      </dsp:txBody>
      <dsp:txXfrm>
        <a:off x="1125587" y="959960"/>
        <a:ext cx="774044" cy="664428"/>
      </dsp:txXfrm>
    </dsp:sp>
    <dsp:sp modelId="{E1C131FA-15A1-4441-94BB-C2D19C7DF776}">
      <dsp:nvSpPr>
        <dsp:cNvPr id="0" name=""/>
        <dsp:cNvSpPr/>
      </dsp:nvSpPr>
      <dsp:spPr>
        <a:xfrm>
          <a:off x="1715147" y="830723"/>
          <a:ext cx="130908" cy="1128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C8C57-23A1-41D0-9A08-AF3896EAEA78}">
      <dsp:nvSpPr>
        <dsp:cNvPr id="0" name=""/>
        <dsp:cNvSpPr/>
      </dsp:nvSpPr>
      <dsp:spPr>
        <a:xfrm>
          <a:off x="1902865" y="280286"/>
          <a:ext cx="1121366" cy="962564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E609D-0EB7-440A-817C-CA3F875A095A}">
      <dsp:nvSpPr>
        <dsp:cNvPr id="0" name=""/>
        <dsp:cNvSpPr/>
      </dsp:nvSpPr>
      <dsp:spPr>
        <a:xfrm>
          <a:off x="1928553" y="706906"/>
          <a:ext cx="130908" cy="1128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2830A-F0DF-476E-B274-5BBD41952500}">
      <dsp:nvSpPr>
        <dsp:cNvPr id="0" name=""/>
        <dsp:cNvSpPr/>
      </dsp:nvSpPr>
      <dsp:spPr>
        <a:xfrm>
          <a:off x="2858744" y="809366"/>
          <a:ext cx="1121366" cy="9625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Pour rester connecté à notre communauté</a:t>
          </a:r>
          <a:endParaRPr lang="fr-FR" sz="1100" kern="1200" dirty="0"/>
        </a:p>
      </dsp:txBody>
      <dsp:txXfrm>
        <a:off x="3032405" y="958434"/>
        <a:ext cx="774044" cy="664428"/>
      </dsp:txXfrm>
    </dsp:sp>
    <dsp:sp modelId="{219EE40E-A2C4-448E-B5E2-04E251878EA1}">
      <dsp:nvSpPr>
        <dsp:cNvPr id="0" name=""/>
        <dsp:cNvSpPr/>
      </dsp:nvSpPr>
      <dsp:spPr>
        <a:xfrm>
          <a:off x="3823021" y="1234206"/>
          <a:ext cx="130908" cy="1128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78E01-0A4A-4183-8863-C634F1A85CD4}">
      <dsp:nvSpPr>
        <dsp:cNvPr id="0" name=""/>
        <dsp:cNvSpPr/>
      </dsp:nvSpPr>
      <dsp:spPr>
        <a:xfrm>
          <a:off x="3818575" y="1338446"/>
          <a:ext cx="1121366" cy="96256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B40BD-A280-43D9-BD47-C55BF6DB2076}">
      <dsp:nvSpPr>
        <dsp:cNvPr id="0" name=""/>
        <dsp:cNvSpPr/>
      </dsp:nvSpPr>
      <dsp:spPr>
        <a:xfrm>
          <a:off x="4044824" y="1355480"/>
          <a:ext cx="130908" cy="1128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BE0A3-7C02-40C7-AAC5-A0F5EFD9AC57}" type="datetimeFigureOut">
              <a:rPr lang="fr-FR" smtClean="0"/>
              <a:t>26/01/2018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C46A4-C25A-42B9-9492-092871DBB54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5789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8E1289-EB9C-43B0-978A-4FAFD6E00C50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37814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11.png"/><Relationship Id="rId21" Type="http://schemas.openxmlformats.org/officeDocument/2006/relationships/image" Target="../media/image24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apositive de titr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80975" y="615315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80975" y="3519489"/>
            <a:ext cx="3771900" cy="2633663"/>
          </a:xfrm>
        </p:spPr>
        <p:txBody>
          <a:bodyPr/>
          <a:lstStyle>
            <a:lvl1pPr>
              <a:defRPr sz="3323" b="1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>
              <a:defRPr sz="1477" b="1" cap="small" baseline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>
              <a:defRPr sz="1292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1108">
                <a:solidFill>
                  <a:schemeClr val="bg1"/>
                </a:solidFill>
                <a:latin typeface="Calibri" panose="020F0502020204030204" pitchFamily="34" charset="0"/>
              </a:defRPr>
            </a:lvl4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Sous titre</a:t>
            </a:r>
          </a:p>
          <a:p>
            <a:pPr lvl="2"/>
            <a:r>
              <a:rPr lang="fr-FR" dirty="0" smtClean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5883335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text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84213" y="1808163"/>
            <a:ext cx="7596187" cy="9366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0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5796000"/>
            <a:ext cx="1257158" cy="3116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9"/>
          </p:nvPr>
        </p:nvSpPr>
        <p:spPr bwMode="gray">
          <a:xfrm>
            <a:off x="684213" y="2744788"/>
            <a:ext cx="7596187" cy="1980000"/>
          </a:xfrm>
        </p:spPr>
        <p:txBody>
          <a:bodyPr tIns="576000" anchor="ctr" anchorCtr="0"/>
          <a:lstStyle>
            <a:lvl1pPr algn="ctr">
              <a:defRPr sz="1500" b="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/>
          </p:nvPr>
        </p:nvSpPr>
        <p:spPr bwMode="gray">
          <a:xfrm>
            <a:off x="684213" y="4834800"/>
            <a:ext cx="7596187" cy="828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83029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0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5796000"/>
            <a:ext cx="1257158" cy="3116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fr-FR" alt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fr-FR" altLang="fr-FR" smtClean="0"/>
              <a:pPr/>
              <a:t>‹N°›</a:t>
            </a:fld>
            <a:r>
              <a:rPr lang="fr-FR" altLang="fr-FR" smtClean="0"/>
              <a:t> I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3874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, text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84213" y="1808163"/>
            <a:ext cx="7596187" cy="936625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0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5796000"/>
            <a:ext cx="1257158" cy="3116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9"/>
          </p:nvPr>
        </p:nvSpPr>
        <p:spPr bwMode="gray">
          <a:xfrm>
            <a:off x="684213" y="2744788"/>
            <a:ext cx="7596187" cy="1980000"/>
          </a:xfrm>
        </p:spPr>
        <p:txBody>
          <a:bodyPr tIns="576000" anchor="ctr" anchorCtr="0"/>
          <a:lstStyle>
            <a:lvl1pPr algn="ctr">
              <a:defRPr sz="1500" b="0"/>
            </a:lvl1pPr>
          </a:lstStyle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/>
          </p:nvPr>
        </p:nvSpPr>
        <p:spPr bwMode="gray">
          <a:xfrm>
            <a:off x="684213" y="4834800"/>
            <a:ext cx="7596187" cy="828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5832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0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5796000"/>
            <a:ext cx="1257158" cy="3116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fr-FR" alt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fr-FR" altLang="fr-FR" smtClean="0"/>
              <a:pPr/>
              <a:t>‹N°›</a:t>
            </a:fld>
            <a:r>
              <a:rPr lang="fr-FR" altLang="fr-FR" dirty="0" smtClean="0"/>
              <a:t> I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5678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80975" y="615315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80975" y="3519489"/>
            <a:ext cx="3771900" cy="2633663"/>
          </a:xfrm>
        </p:spPr>
        <p:txBody>
          <a:bodyPr/>
          <a:lstStyle>
            <a:lvl1pPr>
              <a:defRPr sz="3323" b="1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>
              <a:defRPr sz="1477" b="1" cap="small" baseline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>
              <a:defRPr sz="1292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1108">
                <a:solidFill>
                  <a:schemeClr val="bg1"/>
                </a:solidFill>
                <a:latin typeface="Calibri" panose="020F0502020204030204" pitchFamily="34" charset="0"/>
              </a:defRPr>
            </a:lvl4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Sous titre</a:t>
            </a:r>
          </a:p>
          <a:p>
            <a:pPr lvl="2"/>
            <a:r>
              <a:rPr lang="fr-FR" dirty="0" smtClean="0"/>
              <a:t>Description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28184" y="1412776"/>
            <a:ext cx="2737341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9574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26571" y="1273237"/>
            <a:ext cx="8562975" cy="579080"/>
          </a:xfrm>
        </p:spPr>
        <p:txBody>
          <a:bodyPr/>
          <a:lstStyle>
            <a:lvl1pPr>
              <a:defRPr lang="fr-FR" sz="1500" b="1" i="0" u="none" strike="noStrike" kern="1200" cap="small" spc="150" dirty="0" smtClean="0">
                <a:solidFill>
                  <a:srgbClr val="A4C3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  <a:lvl3pPr marL="8572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/>
                </a:solidFill>
              </a:defRPr>
            </a:lvl3pPr>
            <a:lvl4pPr marL="0" marR="0" indent="0" algn="l" defTabSz="685800" rtl="0" eaLnBrk="1" fontAlgn="t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900" b="0" i="0" u="none" strike="noStrike" kern="1200" spc="150" dirty="0" smtClean="0">
                <a:solidFill>
                  <a:srgbClr val="ED9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smtClean="0"/>
              <a:t>SOUS-TITRE NIVEAU I</a:t>
            </a:r>
          </a:p>
          <a:p>
            <a:pPr lvl="3"/>
            <a:endParaRPr lang="fr-FR" dirty="0" smtClean="0"/>
          </a:p>
          <a:p>
            <a:pPr lvl="3"/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326570" y="3197663"/>
            <a:ext cx="8124825" cy="977900"/>
          </a:xfrm>
        </p:spPr>
        <p:txBody>
          <a:bodyPr>
            <a:normAutofit/>
          </a:bodyPr>
          <a:lstStyle>
            <a:lvl5pPr>
              <a:defRPr sz="900"/>
            </a:lvl5pPr>
          </a:lstStyle>
          <a:p>
            <a:pPr lvl="4"/>
            <a:r>
              <a:rPr lang="fr-FR" dirty="0" smtClean="0"/>
              <a:t>Corps de texte</a:t>
            </a:r>
            <a:endParaRPr lang="fr-FR" dirty="0"/>
          </a:p>
        </p:txBody>
      </p:sp>
      <p:sp>
        <p:nvSpPr>
          <p:cNvPr id="22" name="Espace réservé du contenu 2"/>
          <p:cNvSpPr>
            <a:spLocks noGrp="1"/>
          </p:cNvSpPr>
          <p:nvPr>
            <p:ph sz="half" idx="15" hasCustomPrompt="1"/>
          </p:nvPr>
        </p:nvSpPr>
        <p:spPr>
          <a:xfrm>
            <a:off x="326570" y="2316620"/>
            <a:ext cx="8562975" cy="579080"/>
          </a:xfrm>
        </p:spPr>
        <p:txBody>
          <a:bodyPr/>
          <a:lstStyle>
            <a:lvl1pPr>
              <a:defRPr lang="fr-FR" sz="1500" b="0" i="0" u="none" strike="noStrike" kern="1200" cap="small" spc="150" baseline="0" dirty="0" smtClean="0">
                <a:solidFill>
                  <a:srgbClr val="EC900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  <a:lvl3pPr marL="8572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/>
                </a:solidFill>
              </a:defRPr>
            </a:lvl3pPr>
            <a:lvl4pPr marL="0" marR="0" indent="0" algn="l" defTabSz="685800" rtl="0" eaLnBrk="1" fontAlgn="t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900" b="0" i="0" u="none" strike="noStrike" kern="1200" spc="150" dirty="0" smtClean="0">
                <a:solidFill>
                  <a:srgbClr val="ED9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smtClean="0"/>
              <a:t>Sous-titre niveau 2</a:t>
            </a:r>
          </a:p>
          <a:p>
            <a:pPr lvl="3"/>
            <a:endParaRPr lang="fr-FR" dirty="0" smtClean="0"/>
          </a:p>
          <a:p>
            <a:pPr lvl="3"/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8979"/>
            <a:ext cx="8053514" cy="10607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72"/>
            <a:ext cx="9144000" cy="110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5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-315416"/>
            <a:ext cx="669674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740352" y="164802"/>
            <a:ext cx="833264" cy="365125"/>
          </a:xfrm>
        </p:spPr>
        <p:txBody>
          <a:bodyPr/>
          <a:lstStyle/>
          <a:p>
            <a:fld id="{24368A89-9C7F-43A7-BE10-515E8145AD1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259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92696"/>
            <a:ext cx="1691680" cy="61653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3296"/>
            <a:ext cx="1322673" cy="57606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352" y="116632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68A89-9C7F-43A7-BE10-515E8145AD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07504" y="-315416"/>
            <a:ext cx="669674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50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9367"/>
            <a:ext cx="1691680" cy="69073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3296"/>
            <a:ext cx="1322673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1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00050" y="615315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80975" y="3519489"/>
            <a:ext cx="3771900" cy="2633663"/>
          </a:xfrm>
        </p:spPr>
        <p:txBody>
          <a:bodyPr/>
          <a:lstStyle>
            <a:lvl1pPr>
              <a:defRPr sz="3323" b="1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>
              <a:defRPr sz="1477" b="1" cap="small" baseline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>
              <a:defRPr sz="1292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1108">
                <a:solidFill>
                  <a:schemeClr val="bg1"/>
                </a:solidFill>
                <a:latin typeface="Calibri" panose="020F0502020204030204" pitchFamily="34" charset="0"/>
              </a:defRPr>
            </a:lvl4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Sous titre</a:t>
            </a:r>
          </a:p>
          <a:p>
            <a:pPr lvl="2"/>
            <a:r>
              <a:rPr lang="fr-FR" dirty="0" smtClean="0"/>
              <a:t>Description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01" y="542262"/>
            <a:ext cx="3228510" cy="152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726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b="83404"/>
          <a:stretch/>
        </p:blipFill>
        <p:spPr>
          <a:xfrm>
            <a:off x="1" y="-594"/>
            <a:ext cx="9144000" cy="1138278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42900" y="1071920"/>
            <a:ext cx="8562975" cy="579080"/>
          </a:xfrm>
        </p:spPr>
        <p:txBody>
          <a:bodyPr/>
          <a:lstStyle>
            <a:lvl1pPr>
              <a:defRPr lang="fr-FR" sz="1846" b="1" i="0" u="none" strike="noStrike" kern="1200" cap="small" spc="185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  <a:lvl3pPr marL="1055103" marR="0" indent="-211021" algn="l" defTabSz="844083" rtl="0" eaLnBrk="1" fontAlgn="auto" latinLnBrk="0" hangingPunct="1">
              <a:lnSpc>
                <a:spcPct val="90000"/>
              </a:lnSpc>
              <a:spcBef>
                <a:spcPts val="4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8">
                <a:solidFill>
                  <a:schemeClr val="tx1"/>
                </a:solidFill>
              </a:defRPr>
            </a:lvl3pPr>
            <a:lvl4pPr marL="0" marR="0" indent="0" algn="l" defTabSz="844083" rtl="0" eaLnBrk="1" fontAlgn="t" latinLnBrk="0" hangingPunct="1">
              <a:lnSpc>
                <a:spcPct val="90000"/>
              </a:lnSpc>
              <a:spcBef>
                <a:spcPts val="92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108" b="0" i="0" u="none" strike="noStrike" kern="1200" spc="185" dirty="0" smtClean="0">
                <a:solidFill>
                  <a:srgbClr val="ED9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4pPr>
            <a:lvl5pPr marL="1688165" indent="0">
              <a:buNone/>
              <a:defRPr/>
            </a:lvl5pPr>
          </a:lstStyle>
          <a:p>
            <a:pPr lvl="0"/>
            <a:r>
              <a:rPr lang="fr-FR" dirty="0" smtClean="0"/>
              <a:t>SOUS-TITRE NIVEAU I</a:t>
            </a:r>
          </a:p>
          <a:p>
            <a:pPr lvl="3"/>
            <a:endParaRPr lang="fr-FR" dirty="0" smtClean="0"/>
          </a:p>
          <a:p>
            <a:pPr lvl="3"/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2044700"/>
            <a:ext cx="8458200" cy="800100"/>
          </a:xfrm>
        </p:spPr>
        <p:txBody>
          <a:bodyPr>
            <a:normAutofit/>
          </a:bodyPr>
          <a:lstStyle>
            <a:lvl5pPr>
              <a:defRPr sz="1108"/>
            </a:lvl5pPr>
          </a:lstStyle>
          <a:p>
            <a:pPr lvl="4"/>
            <a:r>
              <a:rPr lang="fr-FR" dirty="0" smtClean="0"/>
              <a:t>Corps de texte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238125" y="4074240"/>
            <a:ext cx="8124825" cy="977900"/>
          </a:xfrm>
        </p:spPr>
        <p:txBody>
          <a:bodyPr>
            <a:normAutofit/>
          </a:bodyPr>
          <a:lstStyle>
            <a:lvl5pPr>
              <a:defRPr sz="1108"/>
            </a:lvl5pPr>
          </a:lstStyle>
          <a:p>
            <a:pPr lvl="4"/>
            <a:r>
              <a:rPr lang="fr-FR" dirty="0" smtClean="0"/>
              <a:t>Corps de texte</a:t>
            </a:r>
            <a:endParaRPr lang="fr-FR" dirty="0"/>
          </a:p>
        </p:txBody>
      </p:sp>
      <p:sp>
        <p:nvSpPr>
          <p:cNvPr id="22" name="Espace réservé du contenu 2"/>
          <p:cNvSpPr>
            <a:spLocks noGrp="1"/>
          </p:cNvSpPr>
          <p:nvPr>
            <p:ph sz="half" idx="15" hasCustomPrompt="1"/>
          </p:nvPr>
        </p:nvSpPr>
        <p:spPr>
          <a:xfrm>
            <a:off x="238125" y="3062030"/>
            <a:ext cx="8562975" cy="579080"/>
          </a:xfrm>
        </p:spPr>
        <p:txBody>
          <a:bodyPr/>
          <a:lstStyle>
            <a:lvl1pPr>
              <a:defRPr lang="fr-FR" sz="1846" b="0" i="0" u="none" strike="noStrike" kern="1200" cap="small" spc="185" baseline="0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  <a:lvl3pPr marL="1055103" marR="0" indent="-211021" algn="l" defTabSz="844083" rtl="0" eaLnBrk="1" fontAlgn="auto" latinLnBrk="0" hangingPunct="1">
              <a:lnSpc>
                <a:spcPct val="90000"/>
              </a:lnSpc>
              <a:spcBef>
                <a:spcPts val="4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8">
                <a:solidFill>
                  <a:schemeClr val="tx1"/>
                </a:solidFill>
              </a:defRPr>
            </a:lvl3pPr>
            <a:lvl4pPr marL="0" marR="0" indent="0" algn="l" defTabSz="844083" rtl="0" eaLnBrk="1" fontAlgn="t" latinLnBrk="0" hangingPunct="1">
              <a:lnSpc>
                <a:spcPct val="90000"/>
              </a:lnSpc>
              <a:spcBef>
                <a:spcPts val="92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108" b="0" i="0" u="none" strike="noStrike" kern="1200" spc="185" dirty="0" smtClean="0">
                <a:solidFill>
                  <a:srgbClr val="ED9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4pPr>
            <a:lvl5pPr marL="1688165" indent="0">
              <a:buNone/>
              <a:defRPr/>
            </a:lvl5pPr>
          </a:lstStyle>
          <a:p>
            <a:pPr lvl="0"/>
            <a:r>
              <a:rPr lang="fr-FR" dirty="0" smtClean="0"/>
              <a:t>Sous-titre niveau 2</a:t>
            </a:r>
          </a:p>
          <a:p>
            <a:pPr lvl="3"/>
            <a:endParaRPr lang="fr-FR" dirty="0" smtClean="0"/>
          </a:p>
          <a:p>
            <a:pPr lvl="3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t="64861"/>
          <a:stretch/>
        </p:blipFill>
        <p:spPr>
          <a:xfrm>
            <a:off x="0" y="4447950"/>
            <a:ext cx="11640197" cy="24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150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b="83404"/>
          <a:stretch/>
        </p:blipFill>
        <p:spPr>
          <a:xfrm>
            <a:off x="1" y="-594"/>
            <a:ext cx="9144000" cy="113827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t="64861"/>
          <a:stretch/>
        </p:blipFill>
        <p:spPr>
          <a:xfrm>
            <a:off x="0" y="4447950"/>
            <a:ext cx="11640197" cy="24100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42" y="793521"/>
            <a:ext cx="6998815" cy="5389331"/>
          </a:xfrm>
          <a:prstGeom prst="rect">
            <a:avLst/>
          </a:prstGeom>
        </p:spPr>
      </p:pic>
      <p:sp>
        <p:nvSpPr>
          <p:cNvPr id="11" name="Zone de texte 77"/>
          <p:cNvSpPr txBox="1"/>
          <p:nvPr userDrawn="1"/>
        </p:nvSpPr>
        <p:spPr>
          <a:xfrm>
            <a:off x="111969" y="159203"/>
            <a:ext cx="5684167" cy="68048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fr-FR" sz="2800" b="1" cap="all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Retrouvez-nous</a:t>
            </a:r>
            <a:endParaRPr lang="fr-FR" sz="2800" b="1" cap="all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011203" y="692696"/>
            <a:ext cx="5721037" cy="3103004"/>
            <a:chOff x="1706878" y="976968"/>
            <a:chExt cx="4864245" cy="2896096"/>
          </a:xfrm>
        </p:grpSpPr>
        <p:grpSp>
          <p:nvGrpSpPr>
            <p:cNvPr id="13" name="Groupe 12"/>
            <p:cNvGrpSpPr/>
            <p:nvPr/>
          </p:nvGrpSpPr>
          <p:grpSpPr>
            <a:xfrm>
              <a:off x="1706878" y="976968"/>
              <a:ext cx="4544970" cy="2896096"/>
              <a:chOff x="1706878" y="976968"/>
              <a:chExt cx="4544970" cy="2896096"/>
            </a:xfrm>
          </p:grpSpPr>
          <p:graphicFrame>
            <p:nvGraphicFramePr>
              <p:cNvPr id="17" name="Diagramme 16"/>
              <p:cNvGraphicFramePr/>
              <p:nvPr>
                <p:extLst>
                  <p:ext uri="{D42A27DB-BD31-4B8C-83A1-F6EECF244321}">
                    <p14:modId xmlns:p14="http://schemas.microsoft.com/office/powerpoint/2010/main" val="521829635"/>
                  </p:ext>
                </p:extLst>
              </p:nvPr>
            </p:nvGraphicFramePr>
            <p:xfrm>
              <a:off x="2051720" y="976968"/>
              <a:ext cx="4200128" cy="289609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7970" y="2550418"/>
                <a:ext cx="374526" cy="374526"/>
              </a:xfrm>
              <a:prstGeom prst="rect">
                <a:avLst/>
              </a:prstGeom>
            </p:spPr>
          </p:pic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2236" y="1484784"/>
                <a:ext cx="459096" cy="374526"/>
              </a:xfrm>
              <a:prstGeom prst="rect">
                <a:avLst/>
              </a:prstGeom>
            </p:spPr>
          </p:pic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6016" y="2852936"/>
                <a:ext cx="476795" cy="335712"/>
              </a:xfrm>
              <a:prstGeom prst="rect">
                <a:avLst/>
              </a:prstGeom>
            </p:spPr>
          </p:pic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2276" y="2564904"/>
                <a:ext cx="347876" cy="347876"/>
              </a:xfrm>
              <a:prstGeom prst="rect">
                <a:avLst/>
              </a:prstGeom>
            </p:spPr>
          </p:pic>
          <p:sp>
            <p:nvSpPr>
              <p:cNvPr id="25" name="Zone de texte 679"/>
              <p:cNvSpPr txBox="1"/>
              <p:nvPr/>
            </p:nvSpPr>
            <p:spPr>
              <a:xfrm>
                <a:off x="1706878" y="2334399"/>
                <a:ext cx="1616710" cy="23050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700" b="1" dirty="0">
                    <a:solidFill>
                      <a:srgbClr val="0A71B3"/>
                    </a:solidFill>
                    <a:effectLst/>
                    <a:ea typeface="Calibri" panose="020F0502020204030204" pitchFamily="34" charset="0"/>
                    <a:cs typeface="Open Sans"/>
                  </a:rPr>
                  <a:t>OCEA Smart </a:t>
                </a:r>
                <a:r>
                  <a:rPr lang="fr-FR" sz="700" b="1" dirty="0" smtClean="0">
                    <a:solidFill>
                      <a:srgbClr val="0A71B3"/>
                    </a:solidFill>
                    <a:effectLst/>
                    <a:ea typeface="Calibri" panose="020F0502020204030204" pitchFamily="34" charset="0"/>
                    <a:cs typeface="Open Sans"/>
                  </a:rPr>
                  <a:t>Building</a:t>
                </a:r>
                <a:endParaRPr lang="fr-FR" sz="1050" dirty="0">
                  <a:solidFill>
                    <a:srgbClr val="666666"/>
                  </a:solidFill>
                  <a:effectLst/>
                  <a:ea typeface="Calibri" panose="020F0502020204030204" pitchFamily="34" charset="0"/>
                  <a:cs typeface="Open Sans"/>
                </a:endParaRPr>
              </a:p>
            </p:txBody>
          </p:sp>
        </p:grpSp>
        <p:sp>
          <p:nvSpPr>
            <p:cNvPr id="14" name="Zone de texte 679"/>
            <p:cNvSpPr txBox="1"/>
            <p:nvPr/>
          </p:nvSpPr>
          <p:spPr>
            <a:xfrm>
              <a:off x="4147194" y="3210676"/>
              <a:ext cx="1616710" cy="2305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700" b="1" dirty="0">
                  <a:solidFill>
                    <a:srgbClr val="0A71B3"/>
                  </a:solidFill>
                  <a:effectLst/>
                  <a:ea typeface="Calibri" panose="020F0502020204030204" pitchFamily="34" charset="0"/>
                  <a:cs typeface="Open Sans"/>
                </a:rPr>
                <a:t>OCEA Smart </a:t>
              </a:r>
              <a:r>
                <a:rPr lang="fr-FR" sz="700" b="1" dirty="0" smtClean="0">
                  <a:solidFill>
                    <a:srgbClr val="0A71B3"/>
                  </a:solidFill>
                  <a:effectLst/>
                  <a:ea typeface="Calibri" panose="020F0502020204030204" pitchFamily="34" charset="0"/>
                  <a:cs typeface="Open Sans"/>
                </a:rPr>
                <a:t>Building</a:t>
              </a:r>
              <a:endParaRPr lang="fr-FR" sz="1050" dirty="0">
                <a:solidFill>
                  <a:srgbClr val="666666"/>
                </a:solidFill>
                <a:effectLst/>
                <a:ea typeface="Calibri" panose="020F0502020204030204" pitchFamily="34" charset="0"/>
                <a:cs typeface="Open Sans"/>
              </a:endParaRPr>
            </a:p>
          </p:txBody>
        </p:sp>
        <p:sp>
          <p:nvSpPr>
            <p:cNvPr id="15" name="Zone de texte 679"/>
            <p:cNvSpPr txBox="1"/>
            <p:nvPr/>
          </p:nvSpPr>
          <p:spPr>
            <a:xfrm>
              <a:off x="4954413" y="2377643"/>
              <a:ext cx="1616710" cy="2305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700" b="1" dirty="0">
                  <a:solidFill>
                    <a:srgbClr val="0A71B3"/>
                  </a:solidFill>
                  <a:effectLst/>
                  <a:ea typeface="Calibri" panose="020F0502020204030204" pitchFamily="34" charset="0"/>
                  <a:cs typeface="Open Sans"/>
                </a:rPr>
                <a:t>OCEA Smart </a:t>
              </a:r>
              <a:r>
                <a:rPr lang="fr-FR" sz="700" b="1" dirty="0" smtClean="0">
                  <a:solidFill>
                    <a:srgbClr val="0A71B3"/>
                  </a:solidFill>
                  <a:effectLst/>
                  <a:ea typeface="Calibri" panose="020F0502020204030204" pitchFamily="34" charset="0"/>
                  <a:cs typeface="Open Sans"/>
                </a:rPr>
                <a:t>Building</a:t>
              </a:r>
              <a:endParaRPr lang="fr-FR" sz="1050" dirty="0">
                <a:solidFill>
                  <a:srgbClr val="666666"/>
                </a:solidFill>
                <a:effectLst/>
                <a:ea typeface="Calibri" panose="020F0502020204030204" pitchFamily="34" charset="0"/>
                <a:cs typeface="Open Sans"/>
              </a:endParaRPr>
            </a:p>
          </p:txBody>
        </p:sp>
        <p:sp>
          <p:nvSpPr>
            <p:cNvPr id="16" name="Zone de texte 679"/>
            <p:cNvSpPr txBox="1"/>
            <p:nvPr/>
          </p:nvSpPr>
          <p:spPr>
            <a:xfrm>
              <a:off x="3337703" y="1919831"/>
              <a:ext cx="1616710" cy="2305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700" b="1" dirty="0">
                  <a:solidFill>
                    <a:srgbClr val="0A71B3"/>
                  </a:solidFill>
                  <a:ea typeface="Calibri" panose="020F0502020204030204" pitchFamily="34" charset="0"/>
                  <a:cs typeface="Open Sans"/>
                </a:rPr>
                <a:t>osb_france</a:t>
              </a:r>
              <a:endParaRPr lang="fr-FR" sz="1050" dirty="0">
                <a:solidFill>
                  <a:srgbClr val="666666"/>
                </a:solidFill>
                <a:effectLst/>
                <a:ea typeface="Calibri" panose="020F0502020204030204" pitchFamily="34" charset="0"/>
                <a:cs typeface="Open Sans"/>
              </a:endParaRPr>
            </a:p>
          </p:txBody>
        </p:sp>
      </p:grpSp>
      <p:grpSp>
        <p:nvGrpSpPr>
          <p:cNvPr id="26" name="Groupe 25"/>
          <p:cNvGrpSpPr/>
          <p:nvPr userDrawn="1"/>
        </p:nvGrpSpPr>
        <p:grpSpPr>
          <a:xfrm rot="19232759">
            <a:off x="3933443" y="3722394"/>
            <a:ext cx="3535457" cy="2156734"/>
            <a:chOff x="3555751" y="3690700"/>
            <a:chExt cx="3535457" cy="2156734"/>
          </a:xfrm>
        </p:grpSpPr>
        <p:cxnSp>
          <p:nvCxnSpPr>
            <p:cNvPr id="27" name="Connecteur droit avec flèche 26"/>
            <p:cNvCxnSpPr>
              <a:endCxn id="32" idx="6"/>
            </p:cNvCxnSpPr>
            <p:nvPr/>
          </p:nvCxnSpPr>
          <p:spPr>
            <a:xfrm rot="2367241" flipV="1">
              <a:off x="4050929" y="3690700"/>
              <a:ext cx="2549117" cy="2156734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e 27"/>
            <p:cNvSpPr/>
            <p:nvPr/>
          </p:nvSpPr>
          <p:spPr>
            <a:xfrm>
              <a:off x="3607939" y="4293096"/>
              <a:ext cx="887484" cy="864096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/>
            <p:cNvSpPr txBox="1"/>
            <p:nvPr/>
          </p:nvSpPr>
          <p:spPr>
            <a:xfrm rot="2367241">
              <a:off x="3555751" y="4508058"/>
              <a:ext cx="9929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smtClean="0">
                  <a:solidFill>
                    <a:schemeClr val="tx2"/>
                  </a:solidFill>
                </a:rPr>
                <a:t>Evénements nationaux</a:t>
              </a:r>
              <a:endParaRPr lang="fr-FR" sz="1050" b="1" dirty="0">
                <a:solidFill>
                  <a:schemeClr val="tx2"/>
                </a:solidFill>
              </a:endParaRPr>
            </a:p>
          </p:txBody>
        </p:sp>
        <p:sp>
          <p:nvSpPr>
            <p:cNvPr id="30" name="Ellipse 29"/>
            <p:cNvSpPr/>
            <p:nvPr/>
          </p:nvSpPr>
          <p:spPr>
            <a:xfrm>
              <a:off x="4874970" y="4308767"/>
              <a:ext cx="870095" cy="864096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/>
            <p:cNvSpPr txBox="1"/>
            <p:nvPr/>
          </p:nvSpPr>
          <p:spPr>
            <a:xfrm rot="2367241">
              <a:off x="4819299" y="4524790"/>
              <a:ext cx="9929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smtClean="0">
                  <a:solidFill>
                    <a:schemeClr val="tx2"/>
                  </a:solidFill>
                </a:rPr>
                <a:t>Evénements régionaux</a:t>
              </a:r>
              <a:endParaRPr lang="fr-FR" sz="1050" b="1" dirty="0">
                <a:solidFill>
                  <a:schemeClr val="tx2"/>
                </a:solidFill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6150160" y="4314303"/>
              <a:ext cx="844717" cy="864096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/>
            <p:cNvSpPr txBox="1"/>
            <p:nvPr/>
          </p:nvSpPr>
          <p:spPr>
            <a:xfrm rot="2367241">
              <a:off x="6098294" y="4503999"/>
              <a:ext cx="99291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smtClean="0">
                  <a:solidFill>
                    <a:schemeClr val="tx2"/>
                  </a:solidFill>
                </a:rPr>
                <a:t>Nos matinales</a:t>
              </a:r>
              <a:endParaRPr lang="fr-FR" sz="105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4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6563279" y="2640015"/>
            <a:ext cx="2647420" cy="8001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FR" sz="2400" b="1" dirty="0" smtClean="0"/>
              <a:t>Tous les ans sur les événements suivants</a:t>
            </a:r>
            <a:endParaRPr lang="fr-FR" sz="2400" b="1" dirty="0"/>
          </a:p>
        </p:txBody>
      </p:sp>
      <p:pic>
        <p:nvPicPr>
          <p:cNvPr id="35" name="Image 34"/>
          <p:cNvPicPr/>
          <p:nvPr userDrawn="1"/>
        </p:nvPicPr>
        <p:blipFill>
          <a:blip r:embed="rId13"/>
          <a:stretch>
            <a:fillRect/>
          </a:stretch>
        </p:blipFill>
        <p:spPr>
          <a:xfrm>
            <a:off x="5218835" y="5615683"/>
            <a:ext cx="1270000" cy="593090"/>
          </a:xfrm>
          <a:prstGeom prst="rect">
            <a:avLst/>
          </a:prstGeom>
        </p:spPr>
      </p:pic>
      <p:pic>
        <p:nvPicPr>
          <p:cNvPr id="36" name="Image 35"/>
          <p:cNvPicPr/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0257" y="5707904"/>
            <a:ext cx="1620653" cy="399561"/>
          </a:xfrm>
          <a:prstGeom prst="rect">
            <a:avLst/>
          </a:prstGeom>
        </p:spPr>
      </p:pic>
      <p:pic>
        <p:nvPicPr>
          <p:cNvPr id="37" name="Image 36"/>
          <p:cNvPicPr/>
          <p:nvPr userDrawn="1"/>
        </p:nvPicPr>
        <p:blipFill>
          <a:blip r:embed="rId15"/>
          <a:stretch>
            <a:fillRect/>
          </a:stretch>
        </p:blipFill>
        <p:spPr>
          <a:xfrm>
            <a:off x="6264172" y="4646618"/>
            <a:ext cx="586105" cy="678180"/>
          </a:xfrm>
          <a:prstGeom prst="rect">
            <a:avLst/>
          </a:prstGeom>
        </p:spPr>
      </p:pic>
      <p:pic>
        <p:nvPicPr>
          <p:cNvPr id="38" name="Image 37"/>
          <p:cNvPicPr/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2920" y="4646618"/>
            <a:ext cx="762000" cy="685800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 userDrawn="1"/>
        </p:nvPicPr>
        <p:blipFill rotWithShape="1">
          <a:blip r:embed="rId1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" b="20601"/>
          <a:stretch/>
        </p:blipFill>
        <p:spPr>
          <a:xfrm>
            <a:off x="7180773" y="3619224"/>
            <a:ext cx="894801" cy="648274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4417">
            <a:off x="-225933" y="2153316"/>
            <a:ext cx="3807621" cy="2932000"/>
          </a:xfrm>
          <a:prstGeom prst="rect">
            <a:avLst/>
          </a:prstGeom>
        </p:spPr>
      </p:pic>
      <p:pic>
        <p:nvPicPr>
          <p:cNvPr id="41" name="Image 40"/>
          <p:cNvPicPr/>
          <p:nvPr userDrawn="1"/>
        </p:nvPicPr>
        <p:blipFill rotWithShape="1">
          <a:blip r:embed="rId1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8"/>
          <a:stretch/>
        </p:blipFill>
        <p:spPr bwMode="auto">
          <a:xfrm>
            <a:off x="96023" y="4474369"/>
            <a:ext cx="401955" cy="313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Image 41"/>
          <p:cNvPicPr/>
          <p:nvPr userDrawn="1"/>
        </p:nvPicPr>
        <p:blipFill rotWithShape="1">
          <a:blip r:embed="rId1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 bwMode="auto">
          <a:xfrm>
            <a:off x="125550" y="4942593"/>
            <a:ext cx="342900" cy="290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Image 42" descr="C:\Users\lucile.poissonnet\Downloads\noun_923365_cc.png"/>
          <p:cNvPicPr/>
          <p:nvPr userDrawn="1"/>
        </p:nvPicPr>
        <p:blipFill rotWithShape="1">
          <a:blip r:embed="rId2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17"/>
          <a:stretch/>
        </p:blipFill>
        <p:spPr bwMode="auto">
          <a:xfrm>
            <a:off x="113829" y="4090442"/>
            <a:ext cx="311785" cy="267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Zone de texte 126"/>
          <p:cNvSpPr txBox="1"/>
          <p:nvPr userDrawn="1"/>
        </p:nvSpPr>
        <p:spPr>
          <a:xfrm>
            <a:off x="466164" y="4515972"/>
            <a:ext cx="1955800" cy="2603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b="1" dirty="0">
                <a:solidFill>
                  <a:srgbClr val="666666"/>
                </a:solidFill>
                <a:effectLst/>
                <a:ea typeface="Calibri" panose="020F0502020204030204" pitchFamily="34" charset="0"/>
                <a:cs typeface="Open Sans"/>
              </a:rPr>
              <a:t>contact@ocea-smart-building.fr    </a:t>
            </a:r>
            <a:endParaRPr lang="fr-FR" sz="1200" dirty="0">
              <a:solidFill>
                <a:srgbClr val="666666"/>
              </a:solidFill>
              <a:effectLst/>
              <a:ea typeface="Calibri" panose="020F0502020204030204" pitchFamily="34" charset="0"/>
              <a:cs typeface="Open Sans"/>
            </a:endParaRPr>
          </a:p>
        </p:txBody>
      </p:sp>
      <p:pic>
        <p:nvPicPr>
          <p:cNvPr id="45" name="Image 44"/>
          <p:cNvPicPr/>
          <p:nvPr userDrawn="1"/>
        </p:nvPicPr>
        <p:blipFill>
          <a:blip r:embed="rId21"/>
          <a:stretch>
            <a:fillRect/>
          </a:stretch>
        </p:blipFill>
        <p:spPr>
          <a:xfrm>
            <a:off x="482860" y="4149437"/>
            <a:ext cx="1181100" cy="229870"/>
          </a:xfrm>
          <a:prstGeom prst="rect">
            <a:avLst/>
          </a:prstGeom>
        </p:spPr>
      </p:pic>
      <p:sp>
        <p:nvSpPr>
          <p:cNvPr id="46" name="Zone de texte 126"/>
          <p:cNvSpPr txBox="1"/>
          <p:nvPr userDrawn="1"/>
        </p:nvSpPr>
        <p:spPr>
          <a:xfrm>
            <a:off x="466164" y="4972438"/>
            <a:ext cx="2379504" cy="2603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000" b="1" dirty="0">
                <a:solidFill>
                  <a:srgbClr val="666666"/>
                </a:solidFill>
                <a:ea typeface="Calibri" panose="020F0502020204030204" pitchFamily="34" charset="0"/>
                <a:cs typeface="Open Sans"/>
              </a:rPr>
              <a:t>1 Place Victor Hugo 92400 COURBEVOIE</a:t>
            </a:r>
            <a:endParaRPr lang="fr-FR" sz="1200" dirty="0">
              <a:solidFill>
                <a:srgbClr val="666666"/>
              </a:solidFill>
              <a:effectLst/>
              <a:ea typeface="Calibri" panose="020F0502020204030204" pitchFamily="34" charset="0"/>
              <a:cs typeface="Open Sans"/>
            </a:endParaRPr>
          </a:p>
        </p:txBody>
      </p:sp>
      <p:pic>
        <p:nvPicPr>
          <p:cNvPr id="47" name="Image 46"/>
          <p:cNvPicPr>
            <a:picLocks noChangeAspect="1"/>
          </p:cNvPicPr>
          <p:nvPr userDrawn="1"/>
        </p:nvPicPr>
        <p:blipFill rotWithShape="1">
          <a:blip r:embed="rId2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125550" y="5380106"/>
            <a:ext cx="355240" cy="293249"/>
          </a:xfrm>
          <a:prstGeom prst="rect">
            <a:avLst/>
          </a:prstGeom>
        </p:spPr>
      </p:pic>
      <p:sp>
        <p:nvSpPr>
          <p:cNvPr id="48" name="Zone de texte 126"/>
          <p:cNvSpPr txBox="1"/>
          <p:nvPr userDrawn="1"/>
        </p:nvSpPr>
        <p:spPr>
          <a:xfrm>
            <a:off x="474208" y="5400161"/>
            <a:ext cx="2379504" cy="2603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>
              <a:lnSpc>
                <a:spcPct val="115000"/>
              </a:lnSpc>
              <a:spcAft>
                <a:spcPts val="1000"/>
              </a:spcAft>
              <a:defRPr sz="1000" b="1">
                <a:solidFill>
                  <a:srgbClr val="666666"/>
                </a:solidFill>
                <a:ea typeface="Calibri" panose="020F0502020204030204" pitchFamily="34" charset="0"/>
                <a:cs typeface="Open Sans"/>
              </a:defRPr>
            </a:lvl1pPr>
          </a:lstStyle>
          <a:p>
            <a:r>
              <a:rPr lang="fr-FR" dirty="0"/>
              <a:t>www.ocea-smart-building.fr</a:t>
            </a:r>
          </a:p>
        </p:txBody>
      </p:sp>
    </p:spTree>
    <p:extLst>
      <p:ext uri="{BB962C8B-B14F-4D97-AF65-F5344CB8AC3E}">
        <p14:creationId xmlns:p14="http://schemas.microsoft.com/office/powerpoint/2010/main" val="7486219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3032" y="634552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68A89-9C7F-43A7-BE10-515E8145AD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gray">
          <a:xfrm>
            <a:off x="684213" y="6477286"/>
            <a:ext cx="7776219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accent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0" hangingPunct="0"/>
            <a:r>
              <a:rPr lang="fr-FR" b="1" dirty="0" smtClean="0"/>
              <a:t>Ocea Smart Building</a:t>
            </a:r>
            <a:r>
              <a:rPr lang="fr-FR" b="0" dirty="0" smtClean="0"/>
              <a:t> - </a:t>
            </a:r>
            <a:r>
              <a:rPr lang="fr-FR" dirty="0" smtClean="0"/>
              <a:t>Tour CB21 - 16 place de l’Iris - 92040 Paris La Défense</a:t>
            </a:r>
          </a:p>
          <a:p>
            <a:pPr eaLnBrk="0" hangingPunct="0"/>
            <a:r>
              <a:rPr lang="fr-FR" dirty="0" smtClean="0"/>
              <a:t>Tél : +33(0)1 55 50 12 12 - www.ocea-smart-building.fr </a:t>
            </a:r>
          </a:p>
        </p:txBody>
      </p:sp>
    </p:spTree>
    <p:extLst>
      <p:ext uri="{BB962C8B-B14F-4D97-AF65-F5344CB8AC3E}">
        <p14:creationId xmlns:p14="http://schemas.microsoft.com/office/powerpoint/2010/main" val="305379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9" r:id="rId3"/>
    <p:sldLayoutId id="2147483875" r:id="rId4"/>
    <p:sldLayoutId id="2147483877" r:id="rId5"/>
    <p:sldLayoutId id="2147483878" r:id="rId6"/>
  </p:sldLayoutIdLst>
  <p:hf hdr="0" ftr="0" dt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68A89-9C7F-43A7-BE10-515E8145AD1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022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91" r:id="rId3"/>
    <p:sldLayoutId id="2147483886" r:id="rId4"/>
    <p:sldLayoutId id="2147483887" r:id="rId5"/>
    <p:sldLayoutId id="2147483889" r:id="rId6"/>
    <p:sldLayoutId id="214748389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2" y="41490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CRM SALESFORCE – EVOLUTION DU MODULE DEVIS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47664" y="4690011"/>
            <a:ext cx="32403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</a:rPr>
              <a:t>Implémentation de Salesforce CPQ</a:t>
            </a:r>
            <a:endParaRPr lang="fr-FR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9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938" y="188640"/>
            <a:ext cx="9085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AVANTAGES DE CPQ POUR LE CRM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1340768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1. AVANTAGES FONCTIONNELS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1844824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1.1 </a:t>
            </a:r>
            <a:r>
              <a:rPr lang="fr-FR" dirty="0" smtClean="0"/>
              <a:t>Procédure d’émission des devis simplifiée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Sélection des produits (prestations et options dans IMAGO) en moins de clics </a:t>
            </a:r>
            <a:r>
              <a:rPr lang="fr-FR" dirty="0" smtClean="0">
                <a:sym typeface="Wingdings" panose="05000000000000000000" pitchFamily="2" charset="2"/>
              </a:rPr>
              <a:t> équipes commerciales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Unification des documents envoyés aux clients : 1 PDF regroupant le devis, les CGV et les </a:t>
            </a:r>
            <a:r>
              <a:rPr lang="fr-FR" dirty="0" smtClean="0"/>
              <a:t>conventions de service, attestation de TVA réduite, …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 équipes commerciales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Impression en PDF dans le standard CPQ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 équipes commerciales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Simplification de la gestion des produits </a:t>
            </a:r>
            <a:r>
              <a:rPr lang="fr-FR" dirty="0" smtClean="0">
                <a:sym typeface="Wingdings" panose="05000000000000000000" pitchFamily="2" charset="2"/>
              </a:rPr>
              <a:t> SPC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Gestion «</a:t>
            </a:r>
            <a:r>
              <a:rPr lang="fr-FR" dirty="0">
                <a:sym typeface="Wingdings" panose="05000000000000000000" pitchFamily="2" charset="2"/>
              </a:rPr>
              <a:t> </a:t>
            </a:r>
            <a:r>
              <a:rPr lang="fr-FR" dirty="0" smtClean="0">
                <a:sym typeface="Wingdings" panose="05000000000000000000" pitchFamily="2" charset="2"/>
              </a:rPr>
              <a:t>simplifiée » </a:t>
            </a:r>
            <a:r>
              <a:rPr lang="fr-FR" dirty="0">
                <a:sym typeface="Wingdings" panose="05000000000000000000" pitchFamily="2" charset="2"/>
              </a:rPr>
              <a:t>des affaires en renouvellement</a:t>
            </a:r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1.2 Sectorisation par marché possible en standard grâce à la surcouche « CPQ » des produits</a:t>
            </a:r>
          </a:p>
          <a:p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1.3 Reporting : </a:t>
            </a:r>
            <a:r>
              <a:rPr lang="fr-FR" dirty="0"/>
              <a:t>connaitre les prix moyens de vente de la LER des compteurs.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883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938" y="188640"/>
            <a:ext cx="9085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AVANTAGES DE CPQ POUR LE CRM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1340768"/>
            <a:ext cx="336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2. AVANTAGES TECHNIQUES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1844824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2.1 Construction </a:t>
            </a:r>
            <a:r>
              <a:rPr lang="fr-FR" dirty="0" smtClean="0"/>
              <a:t>des modèles de devis simplifiée</a:t>
            </a:r>
          </a:p>
          <a:p>
            <a:r>
              <a:rPr lang="fr-FR" sz="1400" dirty="0" smtClean="0">
                <a:sym typeface="Wingdings" panose="05000000000000000000" pitchFamily="2" charset="2"/>
              </a:rPr>
              <a:t>Nous avons 14 modèles de devis dans le CRM OSB classable en 4 groupes </a:t>
            </a:r>
            <a:r>
              <a:rPr lang="fr-FR" sz="1400" dirty="0">
                <a:sym typeface="Wingdings" panose="05000000000000000000" pitchFamily="2" charset="2"/>
              </a:rPr>
              <a:t>: </a:t>
            </a:r>
            <a:r>
              <a:rPr lang="fr-FR" sz="1400" dirty="0" smtClean="0">
                <a:sym typeface="Wingdings" panose="05000000000000000000" pitchFamily="2" charset="2"/>
              </a:rPr>
              <a:t>classique </a:t>
            </a:r>
            <a:r>
              <a:rPr lang="fr-FR" sz="1400" dirty="0">
                <a:sym typeface="Wingdings" panose="05000000000000000000" pitchFamily="2" charset="2"/>
              </a:rPr>
              <a:t>, CEE, partenariat SFR </a:t>
            </a:r>
            <a:r>
              <a:rPr lang="fr-FR" sz="1400" dirty="0" smtClean="0">
                <a:sym typeface="Wingdings" panose="05000000000000000000" pitchFamily="2" charset="2"/>
              </a:rPr>
              <a:t>et spécifique</a:t>
            </a:r>
          </a:p>
          <a:p>
            <a:endParaRPr lang="fr-FR" sz="1400" dirty="0" smtClean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2.2 Alimentation automatique de l’objet standard « Contrat » de Salesforce</a:t>
            </a:r>
          </a:p>
          <a:p>
            <a:r>
              <a:rPr lang="fr-FR" sz="1400" dirty="0" smtClean="0">
                <a:sym typeface="Wingdings" panose="05000000000000000000" pitchFamily="2" charset="2"/>
              </a:rPr>
              <a:t>Regroupement dans 1 enregistrement des informations dispatchées dans plusieurs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400" dirty="0" smtClean="0"/>
              <a:t>1 </a:t>
            </a:r>
            <a:r>
              <a:rPr lang="fr-FR" sz="1400" dirty="0"/>
              <a:t>fiche contrat au lieu d’un dispatch sur l’affaire, le devis et les lignes de </a:t>
            </a:r>
            <a:r>
              <a:rPr lang="fr-FR" sz="1400" dirty="0" smtClean="0"/>
              <a:t>devis</a:t>
            </a:r>
          </a:p>
          <a:p>
            <a:endParaRPr lang="fr-FR" sz="1400" dirty="0" smtClean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2.3 Reporting sur les prix de vente de la LER </a:t>
            </a:r>
            <a:r>
              <a:rPr lang="fr-FR" smtClean="0">
                <a:sym typeface="Wingdings" panose="05000000000000000000" pitchFamily="2" charset="2"/>
              </a:rPr>
              <a:t>pouvant être facilité</a:t>
            </a:r>
            <a:endParaRPr lang="fr-FR" dirty="0" smtClean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2.4 Utilisation des standards Salesforce et CPQ</a:t>
            </a:r>
          </a:p>
          <a:p>
            <a:endParaRPr lang="fr-FR" sz="1400" dirty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2.5 Moins de développements spécifiques </a:t>
            </a:r>
          </a:p>
          <a:p>
            <a:r>
              <a:rPr lang="fr-FR" sz="1400" dirty="0" smtClean="0">
                <a:sym typeface="Wingdings" panose="05000000000000000000" pitchFamily="2" charset="2"/>
              </a:rPr>
              <a:t> </a:t>
            </a:r>
            <a:r>
              <a:rPr lang="fr-FR" sz="1400" dirty="0"/>
              <a:t>moins de </a:t>
            </a:r>
            <a:r>
              <a:rPr lang="fr-FR" sz="1400" dirty="0" smtClean="0"/>
              <a:t>TMA et plus d’autonomie dans les évolutions futures du module devis</a:t>
            </a:r>
            <a:endParaRPr lang="fr-FR" sz="1400" dirty="0">
              <a:sym typeface="Wingdings" panose="05000000000000000000" pitchFamily="2" charset="2"/>
            </a:endParaRPr>
          </a:p>
          <a:p>
            <a:endParaRPr lang="fr-FR" sz="1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32796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938" y="188640"/>
            <a:ext cx="9085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COMPARATIF AVEC / SANS CPQ</a:t>
            </a:r>
            <a:endParaRPr lang="fr-FR" sz="40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465274"/>
              </p:ext>
            </p:extLst>
          </p:nvPr>
        </p:nvGraphicFramePr>
        <p:xfrm>
          <a:off x="467544" y="1397000"/>
          <a:ext cx="8280921" cy="3772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1814399193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1738175339"/>
                    </a:ext>
                  </a:extLst>
                </a:gridCol>
                <a:gridCol w="3744417">
                  <a:extLst>
                    <a:ext uri="{9D8B030D-6E8A-4147-A177-3AD203B41FA5}">
                      <a16:colId xmlns:a16="http://schemas.microsoft.com/office/drawing/2014/main" val="747239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u="none" strike="noStrike" dirty="0">
                          <a:effectLst/>
                        </a:rPr>
                        <a:t> 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u="none" strike="noStrike" dirty="0">
                          <a:effectLst/>
                        </a:rPr>
                        <a:t>Option 1 - Standard Salesforce + CPQ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u="none" strike="noStrike" dirty="0">
                          <a:effectLst/>
                        </a:rPr>
                        <a:t>Option 2 - Développement spécifique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1308151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 dirty="0">
                          <a:effectLst/>
                        </a:rPr>
                        <a:t>Gestion des produits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 smtClean="0">
                          <a:effectLst/>
                        </a:rPr>
                        <a:t>Gestion </a:t>
                      </a:r>
                      <a:r>
                        <a:rPr lang="fr-FR" sz="700" u="none" strike="noStrike" dirty="0">
                          <a:effectLst/>
                        </a:rPr>
                        <a:t>des packs dans l’objet standard Produit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 smtClean="0">
                          <a:effectLst/>
                        </a:rPr>
                        <a:t>Gestion </a:t>
                      </a:r>
                      <a:r>
                        <a:rPr lang="fr-FR" sz="700" u="none" strike="noStrike" dirty="0">
                          <a:effectLst/>
                        </a:rPr>
                        <a:t>des packs dans l’offre commerciale </a:t>
                      </a:r>
                      <a:endParaRPr lang="fr-FR" sz="700" u="none" strike="noStrike" dirty="0" smtClean="0">
                        <a:effectLst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 smtClean="0">
                          <a:effectLst/>
                        </a:rPr>
                        <a:t>Création </a:t>
                      </a:r>
                      <a:r>
                        <a:rPr lang="fr-FR" sz="700" u="none" strike="noStrike" dirty="0">
                          <a:effectLst/>
                        </a:rPr>
                        <a:t>d’objets spécifiques pour la gestion des fonctionnalités et produits d’un pack fonctionnalités et produits d’un pack fonctionnalités et produits d’un </a:t>
                      </a:r>
                      <a:r>
                        <a:rPr lang="fr-FR" sz="700" u="none" strike="noStrike" dirty="0" smtClean="0">
                          <a:effectLst/>
                        </a:rPr>
                        <a:t>pack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 smtClean="0">
                          <a:effectLst/>
                        </a:rPr>
                        <a:t>Process </a:t>
                      </a:r>
                      <a:r>
                        <a:rPr lang="fr-FR" sz="700" u="none" strike="noStrike" dirty="0">
                          <a:effectLst/>
                        </a:rPr>
                        <a:t>de duplication des produits vers le devis 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2702248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 dirty="0">
                          <a:effectLst/>
                        </a:rPr>
                        <a:t>Simplification du </a:t>
                      </a:r>
                      <a:r>
                        <a:rPr lang="fr-FR" sz="700" u="none" strike="noStrike" dirty="0" err="1">
                          <a:effectLst/>
                        </a:rPr>
                        <a:t>process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 smtClean="0">
                          <a:effectLst/>
                        </a:rPr>
                        <a:t>Ecran </a:t>
                      </a:r>
                      <a:r>
                        <a:rPr lang="fr-FR" sz="700" u="none" strike="noStrike" dirty="0">
                          <a:effectLst/>
                        </a:rPr>
                        <a:t>simplifié de gestion des packs et </a:t>
                      </a:r>
                      <a:r>
                        <a:rPr lang="fr-FR" sz="700" u="none" strike="noStrike" dirty="0" smtClean="0">
                          <a:effectLst/>
                        </a:rPr>
                        <a:t>produits</a:t>
                      </a:r>
                      <a:endParaRPr lang="fr-FR" sz="700" u="none" strike="noStrike" dirty="0">
                        <a:effectLst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 smtClean="0">
                          <a:effectLst/>
                        </a:rPr>
                        <a:t>Application globale d’un discount possible (% </a:t>
                      </a:r>
                      <a:r>
                        <a:rPr lang="fr-FR" sz="700" u="none" strike="noStrike" dirty="0">
                          <a:effectLst/>
                        </a:rPr>
                        <a:t>fixe ou montant total </a:t>
                      </a:r>
                      <a:r>
                        <a:rPr lang="fr-FR" sz="700" u="none" strike="noStrike" dirty="0" smtClean="0">
                          <a:effectLst/>
                        </a:rPr>
                        <a:t>cible)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 smtClean="0">
                          <a:effectLst/>
                        </a:rPr>
                        <a:t>Ajout </a:t>
                      </a:r>
                      <a:r>
                        <a:rPr lang="fr-FR" sz="700" u="none" strike="noStrike" dirty="0">
                          <a:effectLst/>
                        </a:rPr>
                        <a:t>manuels </a:t>
                      </a:r>
                      <a:r>
                        <a:rPr lang="fr-FR" sz="700" u="none" strike="noStrike" dirty="0" smtClean="0">
                          <a:effectLst/>
                        </a:rPr>
                        <a:t>d’enregistrements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 smtClean="0">
                          <a:effectLst/>
                        </a:rPr>
                        <a:t>Gestion </a:t>
                      </a:r>
                      <a:r>
                        <a:rPr lang="fr-FR" sz="700" u="none" strike="noStrike" dirty="0">
                          <a:effectLst/>
                        </a:rPr>
                        <a:t>des discounts et prix produit par </a:t>
                      </a:r>
                      <a:r>
                        <a:rPr lang="fr-FR" sz="700" u="none" strike="noStrike" dirty="0" smtClean="0">
                          <a:effectLst/>
                        </a:rPr>
                        <a:t>produit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 smtClean="0">
                          <a:effectLst/>
                        </a:rPr>
                        <a:t>Pas </a:t>
                      </a:r>
                      <a:r>
                        <a:rPr lang="fr-FR" sz="700" u="none" strike="noStrike" dirty="0">
                          <a:effectLst/>
                        </a:rPr>
                        <a:t>de vue globale du devis avant génération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41718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Gestion des modèles de devis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 smtClean="0">
                          <a:effectLst/>
                        </a:rPr>
                        <a:t>Possibilité </a:t>
                      </a:r>
                      <a:r>
                        <a:rPr lang="fr-FR" sz="700" u="none" strike="noStrike" dirty="0">
                          <a:effectLst/>
                        </a:rPr>
                        <a:t>de réutiliser les parties de modèles </a:t>
                      </a:r>
                      <a:r>
                        <a:rPr lang="fr-FR" sz="700" u="none" strike="noStrike" dirty="0" smtClean="0">
                          <a:effectLst/>
                        </a:rPr>
                        <a:t>existantes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 smtClean="0">
                          <a:effectLst/>
                        </a:rPr>
                        <a:t>Possibilité </a:t>
                      </a:r>
                      <a:r>
                        <a:rPr lang="fr-FR" sz="700" u="none" strike="noStrike" dirty="0">
                          <a:effectLst/>
                        </a:rPr>
                        <a:t>d’ajouter des CGV qui seront intégrés dans le PDF du </a:t>
                      </a:r>
                      <a:r>
                        <a:rPr lang="fr-FR" sz="700" u="none" strike="noStrike" dirty="0" smtClean="0">
                          <a:effectLst/>
                        </a:rPr>
                        <a:t>devis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 smtClean="0">
                          <a:effectLst/>
                        </a:rPr>
                        <a:t>Possibilité </a:t>
                      </a:r>
                      <a:r>
                        <a:rPr lang="fr-FR" sz="700" u="none" strike="noStrike" dirty="0">
                          <a:effectLst/>
                        </a:rPr>
                        <a:t>de gérer les modèles par </a:t>
                      </a:r>
                      <a:r>
                        <a:rPr lang="fr-FR" sz="700" u="none" strike="noStrike" dirty="0" smtClean="0">
                          <a:effectLst/>
                        </a:rPr>
                        <a:t>les utilisateurs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 smtClean="0">
                          <a:effectLst/>
                        </a:rPr>
                        <a:t>Pas </a:t>
                      </a:r>
                      <a:r>
                        <a:rPr lang="fr-FR" sz="700" u="none" strike="noStrike" dirty="0">
                          <a:effectLst/>
                        </a:rPr>
                        <a:t>de réutilisation des parties </a:t>
                      </a:r>
                      <a:r>
                        <a:rPr lang="fr-FR" sz="700" u="none" strike="noStrike" dirty="0" smtClean="0">
                          <a:effectLst/>
                        </a:rPr>
                        <a:t>existantes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 smtClean="0">
                          <a:effectLst/>
                        </a:rPr>
                        <a:t>Seul </a:t>
                      </a:r>
                      <a:r>
                        <a:rPr lang="fr-FR" sz="700" u="none" strike="noStrike" dirty="0">
                          <a:effectLst/>
                        </a:rPr>
                        <a:t>un développeur pourra mettre à jour les modèles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2610453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Evolutivité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 smtClean="0">
                          <a:effectLst/>
                        </a:rPr>
                        <a:t>Mise </a:t>
                      </a:r>
                      <a:r>
                        <a:rPr lang="fr-FR" sz="700" u="none" strike="noStrike" dirty="0">
                          <a:effectLst/>
                        </a:rPr>
                        <a:t>à disposition automatique de nouvelles fonctionnalités par </a:t>
                      </a:r>
                      <a:r>
                        <a:rPr lang="fr-FR" sz="700" u="none" strike="noStrike" dirty="0" smtClean="0">
                          <a:effectLst/>
                        </a:rPr>
                        <a:t>SF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 smtClean="0">
                          <a:effectLst/>
                        </a:rPr>
                        <a:t>Possibilité </a:t>
                      </a:r>
                      <a:r>
                        <a:rPr lang="fr-FR" sz="700" u="none" strike="noStrike" dirty="0">
                          <a:effectLst/>
                        </a:rPr>
                        <a:t>de pousser des idées pouvant être implémentées par </a:t>
                      </a:r>
                      <a:r>
                        <a:rPr lang="fr-FR" sz="700" u="none" strike="noStrike" dirty="0" smtClean="0">
                          <a:effectLst/>
                        </a:rPr>
                        <a:t>SF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 smtClean="0">
                          <a:effectLst/>
                        </a:rPr>
                        <a:t>Maintenance </a:t>
                      </a:r>
                      <a:r>
                        <a:rPr lang="fr-FR" sz="700" u="none" strike="noStrike" dirty="0">
                          <a:effectLst/>
                        </a:rPr>
                        <a:t>Modis pour spécificités OSB uniquement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 smtClean="0">
                          <a:effectLst/>
                        </a:rPr>
                        <a:t>Maintenance </a:t>
                      </a:r>
                      <a:r>
                        <a:rPr lang="fr-FR" sz="700" u="none" strike="noStrike" dirty="0">
                          <a:effectLst/>
                        </a:rPr>
                        <a:t>Modis pour toute évolution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4254956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Support / Corrections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 smtClean="0">
                          <a:effectLst/>
                        </a:rPr>
                        <a:t>Support </a:t>
                      </a:r>
                      <a:r>
                        <a:rPr lang="fr-FR" sz="700" u="none" strike="noStrike" dirty="0">
                          <a:effectLst/>
                        </a:rPr>
                        <a:t>salesforce sur fonctionnalités </a:t>
                      </a:r>
                      <a:r>
                        <a:rPr lang="fr-FR" sz="700" u="none" strike="noStrike" dirty="0" smtClean="0">
                          <a:effectLst/>
                        </a:rPr>
                        <a:t>standard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 smtClean="0">
                          <a:effectLst/>
                        </a:rPr>
                        <a:t>Accès </a:t>
                      </a:r>
                      <a:r>
                        <a:rPr lang="fr-FR" sz="700" u="none" strike="noStrike" dirty="0">
                          <a:effectLst/>
                        </a:rPr>
                        <a:t>à une aide en ligne et la communauté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 smtClean="0">
                          <a:effectLst/>
                        </a:rPr>
                        <a:t>Equipes </a:t>
                      </a:r>
                      <a:r>
                        <a:rPr lang="fr-FR" sz="700" u="none" strike="noStrike" dirty="0">
                          <a:effectLst/>
                        </a:rPr>
                        <a:t>internes OSB ou intervention Modis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3214347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Pré-requis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 smtClean="0">
                          <a:effectLst/>
                        </a:rPr>
                        <a:t>Licence Salesforce </a:t>
                      </a:r>
                      <a:r>
                        <a:rPr lang="fr-FR" sz="700" u="none" strike="noStrike" dirty="0">
                          <a:effectLst/>
                        </a:rPr>
                        <a:t>Sales </a:t>
                      </a:r>
                      <a:r>
                        <a:rPr lang="fr-FR" sz="700" u="none" strike="noStrike" dirty="0" smtClean="0">
                          <a:effectLst/>
                        </a:rPr>
                        <a:t>Cloud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 smtClean="0">
                          <a:effectLst/>
                        </a:rPr>
                        <a:t>Licence CPQ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>
                          <a:effectLst/>
                        </a:rPr>
                        <a:t>Salesforce Sales Cloud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3099517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Mise en œuvre</a:t>
                      </a:r>
                      <a:br>
                        <a:rPr lang="fr-FR" sz="700" u="none" strike="noStrike">
                          <a:effectLst/>
                        </a:rPr>
                      </a:br>
                      <a:r>
                        <a:rPr lang="fr-FR" sz="700" u="none" strike="noStrike">
                          <a:effectLst/>
                        </a:rPr>
                        <a:t>(évolution devis seule, objet contrat en sus)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>
                          <a:effectLst/>
                        </a:rPr>
                        <a:t>8 </a:t>
                      </a:r>
                      <a:r>
                        <a:rPr lang="fr-FR" sz="700" u="none" strike="noStrike" smtClean="0">
                          <a:effectLst/>
                        </a:rPr>
                        <a:t>semaines</a:t>
                      </a:r>
                      <a:endParaRPr lang="fr-FR" sz="700" u="none" strike="noStrike" dirty="0" smtClean="0">
                        <a:effectLst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 smtClean="0">
                          <a:effectLst/>
                        </a:rPr>
                        <a:t>4 </a:t>
                      </a:r>
                      <a:r>
                        <a:rPr lang="fr-FR" sz="700" u="none" strike="noStrike" dirty="0">
                          <a:effectLst/>
                        </a:rPr>
                        <a:t>semaines de garantie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>
                          <a:effectLst/>
                        </a:rPr>
                        <a:t>11 </a:t>
                      </a:r>
                      <a:r>
                        <a:rPr lang="fr-FR" sz="700" u="none" strike="noStrike" dirty="0" smtClean="0">
                          <a:effectLst/>
                        </a:rPr>
                        <a:t>semaines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 smtClean="0">
                          <a:effectLst/>
                        </a:rPr>
                        <a:t>4 </a:t>
                      </a:r>
                      <a:r>
                        <a:rPr lang="fr-FR" sz="700" u="none" strike="noStrike" dirty="0">
                          <a:effectLst/>
                        </a:rPr>
                        <a:t>semaines de garantie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3024763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Coût d’implémentation (€)</a:t>
                      </a:r>
                      <a:br>
                        <a:rPr lang="fr-FR" sz="700" u="none" strike="noStrike">
                          <a:effectLst/>
                        </a:rPr>
                      </a:br>
                      <a:r>
                        <a:rPr lang="fr-FR" sz="700" u="none" strike="noStrike">
                          <a:effectLst/>
                        </a:rPr>
                        <a:t>(évolution devis seule, objet contrat en sus)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 smtClean="0">
                          <a:effectLst/>
                        </a:rPr>
                        <a:t>38 150,00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56 700,00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3487449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Nombre de jours / homme</a:t>
                      </a:r>
                      <a:br>
                        <a:rPr lang="fr-FR" sz="700" u="none" strike="noStrike">
                          <a:effectLst/>
                        </a:rPr>
                      </a:br>
                      <a:r>
                        <a:rPr lang="fr-FR" sz="700" u="none" strike="noStrike">
                          <a:effectLst/>
                        </a:rPr>
                        <a:t>(évolution devis seule, objet contrat en sus)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61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90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1026289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64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2938" y="116632"/>
            <a:ext cx="9085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LICENCES CPQ</a:t>
            </a:r>
            <a:endParaRPr lang="fr-FR" sz="4000" dirty="0">
              <a:solidFill>
                <a:schemeClr val="bg1"/>
              </a:solidFill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690086"/>
              </p:ext>
            </p:extLst>
          </p:nvPr>
        </p:nvGraphicFramePr>
        <p:xfrm>
          <a:off x="251520" y="1124744"/>
          <a:ext cx="8568952" cy="4029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2238">
                  <a:extLst>
                    <a:ext uri="{9D8B030D-6E8A-4147-A177-3AD203B41FA5}">
                      <a16:colId xmlns:a16="http://schemas.microsoft.com/office/drawing/2014/main" val="136868115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638498285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3471612163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3039113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FORMULE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CPQ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CPQ+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CPQ+ </a:t>
                      </a:r>
                      <a:r>
                        <a:rPr lang="fr-FR" dirty="0" err="1" smtClean="0"/>
                        <a:t>with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biling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611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TITRE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CPQ avec renouvellement et automatisation des commandes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Vente </a:t>
                      </a:r>
                      <a:r>
                        <a:rPr lang="fr-FR" dirty="0" err="1" smtClean="0"/>
                        <a:t>multi-canal</a:t>
                      </a:r>
                      <a:r>
                        <a:rPr lang="fr-FR" dirty="0" smtClean="0"/>
                        <a:t> avec workflows avancés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Facturation, abonnements, collectes, taxes, création de rapports …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3926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PRIX PUBLIC</a:t>
                      </a:r>
                    </a:p>
                    <a:p>
                      <a:r>
                        <a:rPr lang="fr-FR" dirty="0" smtClean="0"/>
                        <a:t>€/mois/utilisateur</a:t>
                      </a:r>
                    </a:p>
                    <a:p>
                      <a:r>
                        <a:rPr lang="fr-FR" dirty="0" smtClean="0"/>
                        <a:t>(facturation annuelle)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75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personnalisé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921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FONCTIONNALITES SIMPLIFIEES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Fonctionnalités</a:t>
                      </a:r>
                      <a:r>
                        <a:rPr lang="fr-FR" baseline="0" dirty="0" smtClean="0"/>
                        <a:t> simplifiées pour la création d’affaires et de devis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« CPQ » + Processus d'approbation &amp; Gestion des commandes avancés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« CPQ+ » + fonctionnalités DAF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8766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PUBLICS CIBLES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force commerciale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force commerciale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force commerciale + DAF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5627807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251520" y="5269824"/>
            <a:ext cx="831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Formule retenue techniquement : « CPQ » au prix public de 75 €/mois/utilisateur</a:t>
            </a:r>
          </a:p>
          <a:p>
            <a:r>
              <a:rPr lang="fr-FR" dirty="0" smtClean="0"/>
              <a:t>Les prix publics sont à négocier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255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2938" y="116632"/>
            <a:ext cx="9085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LICENCES SALESFORCE</a:t>
            </a:r>
            <a:endParaRPr lang="fr-FR" sz="40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273362"/>
              </p:ext>
            </p:extLst>
          </p:nvPr>
        </p:nvGraphicFramePr>
        <p:xfrm>
          <a:off x="467544" y="1196752"/>
          <a:ext cx="8136905" cy="1735964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2376263">
                  <a:extLst>
                    <a:ext uri="{9D8B030D-6E8A-4147-A177-3AD203B41FA5}">
                      <a16:colId xmlns:a16="http://schemas.microsoft.com/office/drawing/2014/main" val="1098831149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41601884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89639014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012602561"/>
                    </a:ext>
                  </a:extLst>
                </a:gridCol>
                <a:gridCol w="1440162">
                  <a:extLst>
                    <a:ext uri="{9D8B030D-6E8A-4147-A177-3AD203B41FA5}">
                      <a16:colId xmlns:a16="http://schemas.microsoft.com/office/drawing/2014/main" val="4016078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EDITION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Essentials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Professional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Enterprise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Unlimited</a:t>
                      </a:r>
                      <a:r>
                        <a:rPr lang="fr-FR" dirty="0" smtClean="0"/>
                        <a:t> *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057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NB USERS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sans limite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sans limite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sans limite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209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PRIX PUBLIC</a:t>
                      </a:r>
                    </a:p>
                    <a:p>
                      <a:r>
                        <a:rPr lang="fr-FR" sz="1000" dirty="0" smtClean="0"/>
                        <a:t>(€/utilisateur/mois)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6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PRIX PROPOSE </a:t>
                      </a:r>
                      <a:r>
                        <a:rPr lang="fr-FR" sz="100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000" dirty="0" smtClean="0"/>
                        <a:t>31/01/2018 (€/utilisateur/mois)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66 **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056816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755575" y="2932716"/>
            <a:ext cx="5022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* édition </a:t>
            </a:r>
            <a:r>
              <a:rPr lang="fr-FR" sz="1000" dirty="0" smtClean="0"/>
              <a:t>utilisée chez </a:t>
            </a:r>
            <a:r>
              <a:rPr lang="fr-FR" sz="1000" dirty="0" smtClean="0"/>
              <a:t>OSB</a:t>
            </a:r>
          </a:p>
          <a:p>
            <a:r>
              <a:rPr lang="fr-FR" sz="1000" dirty="0" smtClean="0"/>
              <a:t>** nécessite une migration vers « Lightning </a:t>
            </a:r>
            <a:r>
              <a:rPr lang="fr-FR" sz="1000" dirty="0" smtClean="0">
                <a:sym typeface="Wingdings" panose="05000000000000000000" pitchFamily="2" charset="2"/>
              </a:rPr>
              <a:t>donc</a:t>
            </a:r>
            <a:r>
              <a:rPr lang="fr-FR" sz="1000" dirty="0" smtClean="0"/>
              <a:t> un accompagnement des utilisateurs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5348318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V5">
  <a:themeElements>
    <a:clrScheme name="VF thème">
      <a:dk1>
        <a:srgbClr val="666666"/>
      </a:dk1>
      <a:lt1>
        <a:sysClr val="window" lastClr="FFFFFF"/>
      </a:lt1>
      <a:dk2>
        <a:srgbClr val="0B71B3"/>
      </a:dk2>
      <a:lt2>
        <a:srgbClr val="D5D6DE"/>
      </a:lt2>
      <a:accent1>
        <a:srgbClr val="A4C307"/>
      </a:accent1>
      <a:accent2>
        <a:srgbClr val="EC9001"/>
      </a:accent2>
      <a:accent3>
        <a:srgbClr val="F5F5F5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VF thè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_OSB (1).pptx" id="{229112FF-99B2-4857-B560-6F60A05D40DE}" vid="{9EFA2396-5B9E-4BCD-BB92-10DE1B5B77B1}"/>
    </a:ext>
  </a:extLst>
</a:theme>
</file>

<file path=ppt/theme/theme2.xml><?xml version="1.0" encoding="utf-8"?>
<a:theme xmlns:a="http://schemas.openxmlformats.org/drawingml/2006/main" name="OCEA Smart Building">
  <a:themeElements>
    <a:clrScheme name="VF thème">
      <a:dk1>
        <a:srgbClr val="666666"/>
      </a:dk1>
      <a:lt1>
        <a:sysClr val="window" lastClr="FFFFFF"/>
      </a:lt1>
      <a:dk2>
        <a:srgbClr val="0B71B3"/>
      </a:dk2>
      <a:lt2>
        <a:srgbClr val="D5D6DE"/>
      </a:lt2>
      <a:accent1>
        <a:srgbClr val="A4C307"/>
      </a:accent1>
      <a:accent2>
        <a:srgbClr val="EC9001"/>
      </a:accent2>
      <a:accent3>
        <a:srgbClr val="F5F5F5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VF thè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_OSB (1).pptx" id="{229112FF-99B2-4857-B560-6F60A05D40DE}" vid="{2BAED794-AFED-4927-8029-BDDDCE7AEA5E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presentation_OSB</Template>
  <TotalTime>354</TotalTime>
  <Words>487</Words>
  <Application>Microsoft Office PowerPoint</Application>
  <PresentationFormat>Affichage à l'écran (4:3)</PresentationFormat>
  <Paragraphs>121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Open Sans</vt:lpstr>
      <vt:lpstr>Times New Roman</vt:lpstr>
      <vt:lpstr>Wingdings</vt:lpstr>
      <vt:lpstr>ThèmeV5</vt:lpstr>
      <vt:lpstr>OCEA Smart Building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SUEZ</Manager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SUEZ</dc:subject>
  <dc:creator>STRONG Léonard</dc:creator>
  <cp:lastModifiedBy>STRONG Léonard</cp:lastModifiedBy>
  <cp:revision>24</cp:revision>
  <dcterms:created xsi:type="dcterms:W3CDTF">2018-01-11T09:49:48Z</dcterms:created>
  <dcterms:modified xsi:type="dcterms:W3CDTF">2018-01-26T13:45:42Z</dcterms:modified>
</cp:coreProperties>
</file>